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9"/>
  </p:notesMasterIdLst>
  <p:handoutMasterIdLst>
    <p:handoutMasterId r:id="rId10"/>
  </p:handoutMasterIdLst>
  <p:sldIdLst>
    <p:sldId id="299" r:id="rId2"/>
    <p:sldId id="339" r:id="rId3"/>
    <p:sldId id="258" r:id="rId4"/>
    <p:sldId id="323" r:id="rId5"/>
    <p:sldId id="342" r:id="rId6"/>
    <p:sldId id="340" r:id="rId7"/>
    <p:sldId id="341" r:id="rId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94588" autoAdjust="0"/>
  </p:normalViewPr>
  <p:slideViewPr>
    <p:cSldViewPr>
      <p:cViewPr varScale="1">
        <p:scale>
          <a:sx n="107" d="100"/>
          <a:sy n="107" d="100"/>
        </p:scale>
        <p:origin x="1760" y="-3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r>
              <a:rPr lang="en-US"/>
              <a:t>REVEL Films</a:t>
            </a: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2AE355C5-665F-4A3D-A8FA-4AB3CE0B4B1D}" type="datetimeFigureOut">
              <a:rPr lang="en-US"/>
              <a:pPr>
                <a:defRPr/>
              </a:pPr>
              <a:t>8/17/22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8C400B7C-A59A-4071-925A-1B833A5B1789}"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sldNum="0" ftr="0" dt="0"/>
</p:handoutMaster>
</file>

<file path=ppt/media/image1.jpeg>
</file>

<file path=ppt/media/image10.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r>
              <a:rPr lang="en-US"/>
              <a:t>REVEL Films</a:t>
            </a: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A60B9BE3-D9DE-4C24-B06E-1F689734DD4B}" type="datetimeFigureOut">
              <a:rPr lang="en-US"/>
              <a:pPr>
                <a:defRPr/>
              </a:pPr>
              <a:t>8/17/22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D09606FB-1FE8-42BB-AA6B-B174C8884476}" type="slidenum">
              <a:rPr lang="en-US"/>
              <a:pPr>
                <a:defRPr/>
              </a:pPr>
              <a:t>‹#›</a:t>
            </a:fld>
            <a:endParaRPr lang="en-US"/>
          </a:p>
        </p:txBody>
      </p:sp>
    </p:spTree>
  </p:cSld>
  <p:clrMap bg1="lt1" tx1="dk1" bg2="lt2" tx2="dk2" accent1="accent1" accent2="accent2" accent3="accent3" accent4="accent4" accent5="accent5" accent6="accent6" hlink="hlink" folHlink="folHlink"/>
  <p:hf sldNum="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a:defRPr/>
            </a:pPr>
            <a:r>
              <a:rPr lang="en-US"/>
              <a:t>REVEL Films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pPr>
              <a:defRPr/>
            </a:pPr>
            <a:r>
              <a:rPr lang="en-US"/>
              <a:t>REVEL Films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pPr>
              <a:defRPr/>
            </a:pPr>
            <a:r>
              <a:rPr lang="en-US"/>
              <a:t>REVEL Films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pPr>
              <a:defRPr/>
            </a:pPr>
            <a:r>
              <a:rPr lang="en-US"/>
              <a:t>REVEL Films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pPr>
              <a:defRPr/>
            </a:pPr>
            <a:r>
              <a:rPr lang="en-US"/>
              <a:t>REVEL Films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pPr>
              <a:defRPr/>
            </a:pPr>
            <a:r>
              <a:rPr lang="en-US"/>
              <a:t>REVEL Films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pPr>
              <a:defRPr/>
            </a:pPr>
            <a:r>
              <a:rPr lang="en-US"/>
              <a:t>REVEL Films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422030" y="1371600"/>
            <a:ext cx="82296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ctr">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dirty="0"/>
              <a:t>Click to edit Master title style</a:t>
            </a:r>
          </a:p>
        </p:txBody>
      </p:sp>
      <p:sp>
        <p:nvSpPr>
          <p:cNvPr id="28" name="Date Placeholder 27"/>
          <p:cNvSpPr>
            <a:spLocks noGrp="1"/>
          </p:cNvSpPr>
          <p:nvPr>
            <p:ph type="dt" sz="half" idx="10"/>
          </p:nvPr>
        </p:nvSpPr>
        <p:spPr/>
        <p:txBody>
          <a:bodyPr/>
          <a:lstStyle/>
          <a:p>
            <a:pPr>
              <a:defRPr/>
            </a:pPr>
            <a:fld id="{80ED5EC0-AE35-4439-8688-6F2D74583BAA}" type="datetime1">
              <a:rPr lang="en-US" smtClean="0"/>
              <a:pPr>
                <a:defRPr/>
              </a:pPr>
              <a:t>8/17/22</a:t>
            </a:fld>
            <a:endParaRPr lang="en-IN" dirty="0"/>
          </a:p>
        </p:txBody>
      </p:sp>
      <p:sp>
        <p:nvSpPr>
          <p:cNvPr id="17" name="Footer Placeholder 16"/>
          <p:cNvSpPr>
            <a:spLocks noGrp="1"/>
          </p:cNvSpPr>
          <p:nvPr>
            <p:ph type="ftr" sz="quarter" idx="11"/>
          </p:nvPr>
        </p:nvSpPr>
        <p:spPr/>
        <p:txBody>
          <a:bodyPr/>
          <a:lstStyle/>
          <a:p>
            <a:pPr>
              <a:defRPr/>
            </a:pPr>
            <a:r>
              <a:rPr lang="en-IN"/>
              <a:t>Confidential &amp; Proprietary</a:t>
            </a:r>
            <a:endParaRPr lang="en-IN" dirty="0"/>
          </a:p>
        </p:txBody>
      </p:sp>
      <p:sp>
        <p:nvSpPr>
          <p:cNvPr id="29" name="Slide Number Placeholder 28"/>
          <p:cNvSpPr>
            <a:spLocks noGrp="1"/>
          </p:cNvSpPr>
          <p:nvPr>
            <p:ph type="sldNum" sz="quarter" idx="12"/>
          </p:nvPr>
        </p:nvSpPr>
        <p:spPr/>
        <p:txBody>
          <a:bodyPr/>
          <a:lstStyle/>
          <a:p>
            <a:pPr>
              <a:defRPr/>
            </a:pPr>
            <a:fld id="{11AD5EFA-C56B-479A-9E6A-376969137520}" type="slidenum">
              <a:rPr lang="en-IN" smtClean="0"/>
              <a:pPr>
                <a:defRPr/>
              </a:pPr>
              <a:t>‹#›</a:t>
            </a:fld>
            <a:endParaRPr lang="en-IN"/>
          </a:p>
        </p:txBody>
      </p:sp>
      <p:sp>
        <p:nvSpPr>
          <p:cNvPr id="9" name="Subtitle 8"/>
          <p:cNvSpPr>
            <a:spLocks noGrp="1"/>
          </p:cNvSpPr>
          <p:nvPr>
            <p:ph type="subTitle" idx="1"/>
          </p:nvPr>
        </p:nvSpPr>
        <p:spPr>
          <a:xfrm>
            <a:off x="1371600" y="3331698"/>
            <a:ext cx="6400800" cy="1752600"/>
          </a:xfrm>
        </p:spPr>
        <p:txBody>
          <a:bodyPr/>
          <a:lstStyle>
            <a:lvl1pPr marL="0" indent="0" algn="ct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defRPr/>
            </a:pPr>
            <a:fld id="{6A036C15-8EEA-4698-8AE0-B7D71ABCD333}" type="datetime1">
              <a:rPr lang="en-US" smtClean="0"/>
              <a:pPr>
                <a:defRPr/>
              </a:pPr>
              <a:t>8/17/22</a:t>
            </a:fld>
            <a:endParaRPr lang="en-IN"/>
          </a:p>
        </p:txBody>
      </p:sp>
      <p:sp>
        <p:nvSpPr>
          <p:cNvPr id="5" name="Footer Placeholder 4"/>
          <p:cNvSpPr>
            <a:spLocks noGrp="1"/>
          </p:cNvSpPr>
          <p:nvPr>
            <p:ph type="ftr" sz="quarter" idx="11"/>
          </p:nvPr>
        </p:nvSpPr>
        <p:spPr/>
        <p:txBody>
          <a:bodyPr/>
          <a:lstStyle/>
          <a:p>
            <a:pPr>
              <a:defRPr/>
            </a:pPr>
            <a:r>
              <a:rPr lang="en-IN"/>
              <a:t>Confidential &amp; Proprietary</a:t>
            </a:r>
          </a:p>
        </p:txBody>
      </p:sp>
      <p:sp>
        <p:nvSpPr>
          <p:cNvPr id="6" name="Slide Number Placeholder 5"/>
          <p:cNvSpPr>
            <a:spLocks noGrp="1"/>
          </p:cNvSpPr>
          <p:nvPr>
            <p:ph type="sldNum" sz="quarter" idx="12"/>
          </p:nvPr>
        </p:nvSpPr>
        <p:spPr/>
        <p:txBody>
          <a:bodyPr/>
          <a:lstStyle/>
          <a:p>
            <a:pPr>
              <a:defRPr/>
            </a:pPr>
            <a:fld id="{0A16CC41-1C36-449D-9E0C-5DCBCD79E843}" type="slidenum">
              <a:rPr lang="en-IN" smtClean="0"/>
              <a:pPr>
                <a:defRPr/>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defRPr/>
            </a:pPr>
            <a:fld id="{009B275A-4DDE-48EF-9554-575302AEA508}" type="datetime1">
              <a:rPr lang="en-US" smtClean="0"/>
              <a:pPr>
                <a:defRPr/>
              </a:pPr>
              <a:t>8/17/22</a:t>
            </a:fld>
            <a:endParaRPr lang="en-IN"/>
          </a:p>
        </p:txBody>
      </p:sp>
      <p:sp>
        <p:nvSpPr>
          <p:cNvPr id="5" name="Footer Placeholder 4"/>
          <p:cNvSpPr>
            <a:spLocks noGrp="1"/>
          </p:cNvSpPr>
          <p:nvPr>
            <p:ph type="ftr" sz="quarter" idx="11"/>
          </p:nvPr>
        </p:nvSpPr>
        <p:spPr/>
        <p:txBody>
          <a:bodyPr/>
          <a:lstStyle/>
          <a:p>
            <a:pPr>
              <a:defRPr/>
            </a:pPr>
            <a:r>
              <a:rPr lang="en-IN"/>
              <a:t>Confidential &amp; Proprietary</a:t>
            </a:r>
          </a:p>
        </p:txBody>
      </p:sp>
      <p:sp>
        <p:nvSpPr>
          <p:cNvPr id="6" name="Slide Number Placeholder 5"/>
          <p:cNvSpPr>
            <a:spLocks noGrp="1"/>
          </p:cNvSpPr>
          <p:nvPr>
            <p:ph type="sldNum" sz="quarter" idx="12"/>
          </p:nvPr>
        </p:nvSpPr>
        <p:spPr/>
        <p:txBody>
          <a:bodyPr/>
          <a:lstStyle/>
          <a:p>
            <a:pPr>
              <a:defRPr/>
            </a:pPr>
            <a:fld id="{E9E02D59-D37E-4748-8905-605815E8503C}" type="slidenum">
              <a:rPr lang="en-IN" smtClean="0"/>
              <a:pPr>
                <a:defRPr/>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defRPr/>
            </a:pPr>
            <a:fld id="{D722885B-7CCE-4929-9A5B-9042FC11DA1C}" type="datetime1">
              <a:rPr lang="en-US" smtClean="0"/>
              <a:pPr>
                <a:defRPr/>
              </a:pPr>
              <a:t>8/17/22</a:t>
            </a:fld>
            <a:endParaRPr lang="en-IN"/>
          </a:p>
        </p:txBody>
      </p:sp>
      <p:sp>
        <p:nvSpPr>
          <p:cNvPr id="5" name="Footer Placeholder 4"/>
          <p:cNvSpPr>
            <a:spLocks noGrp="1"/>
          </p:cNvSpPr>
          <p:nvPr>
            <p:ph type="ftr" sz="quarter" idx="11"/>
          </p:nvPr>
        </p:nvSpPr>
        <p:spPr/>
        <p:txBody>
          <a:bodyPr/>
          <a:lstStyle/>
          <a:p>
            <a:pPr>
              <a:defRPr/>
            </a:pPr>
            <a:r>
              <a:rPr lang="en-IN"/>
              <a:t>Confidential &amp; Proprietary</a:t>
            </a:r>
          </a:p>
        </p:txBody>
      </p:sp>
      <p:sp>
        <p:nvSpPr>
          <p:cNvPr id="6" name="Slide Number Placeholder 5"/>
          <p:cNvSpPr>
            <a:spLocks noGrp="1"/>
          </p:cNvSpPr>
          <p:nvPr>
            <p:ph type="sldNum" sz="quarter" idx="12"/>
          </p:nvPr>
        </p:nvSpPr>
        <p:spPr/>
        <p:txBody>
          <a:bodyPr/>
          <a:lstStyle/>
          <a:p>
            <a:pPr>
              <a:defRPr/>
            </a:pPr>
            <a:fld id="{3D5FF67B-A941-479B-AC0A-7BFCC7D0FA20}" type="slidenum">
              <a:rPr lang="en-IN" smtClean="0"/>
              <a:pPr>
                <a:defRPr/>
              </a:pPr>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609600"/>
            <a:ext cx="7086600" cy="1828800"/>
          </a:xfrm>
        </p:spPr>
        <p:txBody>
          <a:bodyPr vert="horz" bIns="0" anchor="b">
            <a:noAutofit/>
            <a:scene3d>
              <a:camera prst="orthographicFront"/>
              <a:lightRig rig="soft" dir="t">
                <a:rot lat="0" lon="0" rev="17220000"/>
              </a:lightRig>
            </a:scene3d>
            <a:sp3d prstMaterial="softEdge">
              <a:bevelT w="38100" h="38100"/>
              <a:contourClr>
                <a:schemeClr val="tx2">
                  <a:shade val="50000"/>
                </a:schemeClr>
              </a:contourClr>
            </a:sp3d>
          </a:bodyPr>
          <a:lstStyle>
            <a:lvl1pPr algn="l" rtl="0">
              <a:spcBef>
                <a:spcPct val="0"/>
              </a:spcBef>
              <a:buNone/>
              <a:defRPr sz="4800" b="1" cap="none" baseline="0">
                <a:ln w="6350">
                  <a:noFill/>
                </a:ln>
                <a:solidFill>
                  <a:schemeClr val="accent1">
                    <a:tint val="90000"/>
                    <a:satMod val="120000"/>
                  </a:schemeClr>
                </a:solidFill>
                <a:effectLst>
                  <a:outerShdw blurRad="114300" dist="101600" dir="2700000" algn="tl" rotWithShape="0">
                    <a:srgbClr val="000000">
                      <a:alpha val="40000"/>
                    </a:srgbClr>
                  </a:outerShdw>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1"/>
          </p:nvPr>
        </p:nvSpPr>
        <p:spPr>
          <a:xfrm>
            <a:off x="1600200" y="2507786"/>
            <a:ext cx="7086600" cy="1509712"/>
          </a:xfrm>
        </p:spPr>
        <p:txBody>
          <a:bodyPr anchor="t"/>
          <a:lstStyle>
            <a:lvl1pPr marL="73152" indent="0" algn="l">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pPr>
              <a:defRPr/>
            </a:pPr>
            <a:fld id="{BE74D42C-2F57-430A-A6CC-79A84D96EE34}" type="datetime1">
              <a:rPr lang="en-US" smtClean="0"/>
              <a:pPr>
                <a:defRPr/>
              </a:pPr>
              <a:t>8/17/22</a:t>
            </a:fld>
            <a:endParaRPr lang="en-IN"/>
          </a:p>
        </p:txBody>
      </p:sp>
      <p:sp>
        <p:nvSpPr>
          <p:cNvPr id="5" name="Footer Placeholder 4"/>
          <p:cNvSpPr>
            <a:spLocks noGrp="1"/>
          </p:cNvSpPr>
          <p:nvPr>
            <p:ph type="ftr" sz="quarter" idx="11"/>
          </p:nvPr>
        </p:nvSpPr>
        <p:spPr/>
        <p:txBody>
          <a:bodyPr/>
          <a:lstStyle/>
          <a:p>
            <a:pPr>
              <a:defRPr/>
            </a:pPr>
            <a:r>
              <a:rPr lang="en-IN"/>
              <a:t>Confidential &amp; Proprietary</a:t>
            </a:r>
          </a:p>
        </p:txBody>
      </p:sp>
      <p:sp>
        <p:nvSpPr>
          <p:cNvPr id="6" name="Slide Number Placeholder 5"/>
          <p:cNvSpPr>
            <a:spLocks noGrp="1"/>
          </p:cNvSpPr>
          <p:nvPr>
            <p:ph type="sldNum" sz="quarter" idx="12"/>
          </p:nvPr>
        </p:nvSpPr>
        <p:spPr>
          <a:xfrm>
            <a:off x="7924800" y="6416675"/>
            <a:ext cx="762000" cy="365125"/>
          </a:xfrm>
        </p:spPr>
        <p:txBody>
          <a:bodyPr/>
          <a:lstStyle/>
          <a:p>
            <a:pPr>
              <a:defRPr/>
            </a:pPr>
            <a:fld id="{8E1DC97C-A13B-445A-B40E-9F86539681BC}" type="slidenum">
              <a:rPr lang="en-IN" smtClean="0"/>
              <a:pPr>
                <a:defRPr/>
              </a:pPr>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pPr>
              <a:defRPr/>
            </a:pPr>
            <a:fld id="{8E0BD7E1-0B6B-4E26-9764-59297A6476F6}" type="datetime1">
              <a:rPr lang="en-US" smtClean="0"/>
              <a:pPr>
                <a:defRPr/>
              </a:pPr>
              <a:t>8/17/22</a:t>
            </a:fld>
            <a:endParaRPr lang="en-IN"/>
          </a:p>
        </p:txBody>
      </p:sp>
      <p:sp>
        <p:nvSpPr>
          <p:cNvPr id="6" name="Footer Placeholder 5"/>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F543446C-8351-43CA-90C2-84826B3266B0}" type="slidenum">
              <a:rPr lang="en-IN" smtClean="0"/>
              <a:pPr>
                <a:defRPr/>
              </a:pPr>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0" y="1535112"/>
            <a:ext cx="4040188"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1535112"/>
            <a:ext cx="4041775"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2362200"/>
            <a:ext cx="4040188"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2362200"/>
            <a:ext cx="4041775"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pPr>
              <a:defRPr/>
            </a:pPr>
            <a:fld id="{297B9F7D-0756-497E-9346-541A83881419}"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9" name="Slide Number Placeholder 8"/>
          <p:cNvSpPr>
            <a:spLocks noGrp="1"/>
          </p:cNvSpPr>
          <p:nvPr>
            <p:ph type="sldNum" sz="quarter" idx="12"/>
          </p:nvPr>
        </p:nvSpPr>
        <p:spPr/>
        <p:txBody>
          <a:bodyPr/>
          <a:lstStyle/>
          <a:p>
            <a:pPr>
              <a:defRPr/>
            </a:pPr>
            <a:fld id="{50CA1FB0-27DC-4C1D-92BC-4710DA54024F}" type="slidenum">
              <a:rPr lang="en-IN" smtClean="0"/>
              <a:pPr>
                <a:defRPr/>
              </a:pPr>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pPr>
              <a:defRPr/>
            </a:pPr>
            <a:fld id="{1312E249-EDC7-4539-B620-A50DF8BB3B0F}" type="datetime1">
              <a:rPr lang="en-US" smtClean="0"/>
              <a:pPr>
                <a:defRPr/>
              </a:pPr>
              <a:t>8/17/22</a:t>
            </a:fld>
            <a:endParaRPr lang="en-IN"/>
          </a:p>
        </p:txBody>
      </p:sp>
      <p:sp>
        <p:nvSpPr>
          <p:cNvPr id="4" name="Footer Placeholder 3"/>
          <p:cNvSpPr>
            <a:spLocks noGrp="1"/>
          </p:cNvSpPr>
          <p:nvPr>
            <p:ph type="ftr" sz="quarter" idx="11"/>
          </p:nvPr>
        </p:nvSpPr>
        <p:spPr/>
        <p:txBody>
          <a:bodyPr/>
          <a:lstStyle/>
          <a:p>
            <a:pPr>
              <a:defRPr/>
            </a:pPr>
            <a:r>
              <a:rPr lang="en-IN"/>
              <a:t>Confidential &amp; Proprietary</a:t>
            </a:r>
          </a:p>
        </p:txBody>
      </p:sp>
      <p:sp>
        <p:nvSpPr>
          <p:cNvPr id="5" name="Slide Number Placeholder 4"/>
          <p:cNvSpPr>
            <a:spLocks noGrp="1"/>
          </p:cNvSpPr>
          <p:nvPr>
            <p:ph type="sldNum" sz="quarter" idx="12"/>
          </p:nvPr>
        </p:nvSpPr>
        <p:spPr/>
        <p:txBody>
          <a:bodyPr/>
          <a:lstStyle/>
          <a:p>
            <a:pPr>
              <a:defRPr/>
            </a:pPr>
            <a:fld id="{0B8E2755-40EA-42F2-960C-B373B5E77171}" type="slidenum">
              <a:rPr lang="en-IN" smtClean="0"/>
              <a:pPr>
                <a:defRPr/>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0FA05604-351E-46E1-BDE5-3DBD18A5933D}" type="datetime1">
              <a:rPr lang="en-US" smtClean="0"/>
              <a:pPr>
                <a:defRPr/>
              </a:pPr>
              <a:t>8/17/22</a:t>
            </a:fld>
            <a:endParaRPr lang="en-IN"/>
          </a:p>
        </p:txBody>
      </p:sp>
      <p:sp>
        <p:nvSpPr>
          <p:cNvPr id="3" name="Footer Placeholder 2"/>
          <p:cNvSpPr>
            <a:spLocks noGrp="1"/>
          </p:cNvSpPr>
          <p:nvPr>
            <p:ph type="ftr" sz="quarter" idx="11"/>
          </p:nvPr>
        </p:nvSpPr>
        <p:spPr/>
        <p:txBody>
          <a:bodyPr/>
          <a:lstStyle/>
          <a:p>
            <a:pPr>
              <a:defRPr/>
            </a:pPr>
            <a:r>
              <a:rPr lang="en-IN"/>
              <a:t>Confidential &amp; Proprietary</a:t>
            </a:r>
          </a:p>
        </p:txBody>
      </p:sp>
      <p:sp>
        <p:nvSpPr>
          <p:cNvPr id="4" name="Slide Number Placeholder 3"/>
          <p:cNvSpPr>
            <a:spLocks noGrp="1"/>
          </p:cNvSpPr>
          <p:nvPr>
            <p:ph type="sldNum" sz="quarter" idx="12"/>
          </p:nvPr>
        </p:nvSpPr>
        <p:spPr/>
        <p:txBody>
          <a:bodyPr/>
          <a:lstStyle/>
          <a:p>
            <a:pPr>
              <a:defRPr/>
            </a:pPr>
            <a:fld id="{35952A84-D32B-4D21-94EC-A98545E4F70F}" type="slidenum">
              <a:rPr lang="en-IN" smtClean="0"/>
              <a:pPr>
                <a:defRPr/>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vert="horz" anchor="b">
            <a:normAutofit/>
            <a:sp3d prstMaterial="softEdge"/>
          </a:bodyPr>
          <a:lstStyle>
            <a:lvl1pPr algn="l">
              <a:buNone/>
              <a:defRPr sz="2200" b="0">
                <a:ln w="6350">
                  <a:noFill/>
                </a:ln>
                <a:solidFill>
                  <a:schemeClr val="accent1">
                    <a:tint val="73000"/>
                    <a:satMod val="180000"/>
                  </a:schemeClr>
                </a:solidFill>
              </a:defRPr>
            </a:lvl1pPr>
          </a:lstStyle>
          <a:p>
            <a:r>
              <a:rPr kumimoji="0" lang="en-US"/>
              <a:t>Click to edit Master title style</a:t>
            </a:r>
          </a:p>
        </p:txBody>
      </p:sp>
      <p:sp>
        <p:nvSpPr>
          <p:cNvPr id="3" name="Text Placeholder 2"/>
          <p:cNvSpPr>
            <a:spLocks noGrp="1"/>
          </p:cNvSpPr>
          <p:nvPr>
            <p:ph type="body" idx="2"/>
          </p:nvPr>
        </p:nvSpPr>
        <p:spPr>
          <a:xfrm>
            <a:off x="457200" y="1524000"/>
            <a:ext cx="3008313"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3575050" y="273050"/>
            <a:ext cx="5111750"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pPr>
              <a:defRPr/>
            </a:pPr>
            <a:fld id="{E09EA60C-BD64-4DB8-9BA2-600866DF842C}" type="datetime1">
              <a:rPr lang="en-US" smtClean="0"/>
              <a:pPr>
                <a:defRPr/>
              </a:pPr>
              <a:t>8/17/22</a:t>
            </a:fld>
            <a:endParaRPr lang="en-IN"/>
          </a:p>
        </p:txBody>
      </p:sp>
      <p:sp>
        <p:nvSpPr>
          <p:cNvPr id="6" name="Footer Placeholder 5"/>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07E1563E-C01C-4B95-96B8-59F6946C1624}" type="slidenum">
              <a:rPr lang="en-IN" smtClean="0"/>
              <a:pPr>
                <a:defRPr/>
              </a:pPr>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0" y="609600"/>
            <a:ext cx="5486400" cy="522288"/>
          </a:xfrm>
        </p:spPr>
        <p:txBody>
          <a:bodyPr lIns="45720" rIns="45720" bIns="0" anchor="b">
            <a:sp3d prstMaterial="softEdge"/>
          </a:bodyPr>
          <a:lstStyle>
            <a:lvl1pPr algn="ctr">
              <a:buNone/>
              <a:defRPr sz="2000" b="1"/>
            </a:lvl1pPr>
          </a:lstStyle>
          <a:p>
            <a:r>
              <a:rPr kumimoji="0" lang="en-US"/>
              <a:t>Click to edit Master title style</a:t>
            </a:r>
          </a:p>
        </p:txBody>
      </p:sp>
      <p:sp>
        <p:nvSpPr>
          <p:cNvPr id="3" name="Picture Placeholder 2"/>
          <p:cNvSpPr>
            <a:spLocks noGrp="1"/>
          </p:cNvSpPr>
          <p:nvPr>
            <p:ph type="pic" idx="1"/>
          </p:nvPr>
        </p:nvSpPr>
        <p:spPr>
          <a:xfrm>
            <a:off x="1828800" y="1831975"/>
            <a:ext cx="5486400" cy="3962400"/>
          </a:xfrm>
          <a:solidFill>
            <a:schemeClr val="bg2"/>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lstStyle>
          <a:p>
            <a:pPr marL="0" algn="l" rtl="0" eaLnBrk="1" latinLnBrk="0" hangingPunct="1"/>
            <a:r>
              <a:rPr kumimoji="0" lang="en-US">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1828800" y="1166787"/>
            <a:ext cx="54864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pPr>
              <a:defRPr/>
            </a:pPr>
            <a:fld id="{A06C58CD-548C-4FDC-B0F2-4ADE53C305AD}" type="datetime1">
              <a:rPr lang="en-US" smtClean="0"/>
              <a:pPr>
                <a:defRPr/>
              </a:pPr>
              <a:t>8/17/22</a:t>
            </a:fld>
            <a:endParaRPr lang="en-IN"/>
          </a:p>
        </p:txBody>
      </p:sp>
      <p:sp>
        <p:nvSpPr>
          <p:cNvPr id="6" name="Footer Placeholder 5"/>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F31485E1-C3F8-4722-A6EA-4A8CA415BDC4}" type="slidenum">
              <a:rPr lang="en-IN" smtClean="0"/>
              <a:pPr>
                <a:defRPr/>
              </a:pPr>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dirty="0"/>
              <a:t>Click to edit Master title style</a:t>
            </a:r>
          </a:p>
        </p:txBody>
      </p:sp>
      <p:sp>
        <p:nvSpPr>
          <p:cNvPr id="13" name="Text Placeholder 12"/>
          <p:cNvSpPr>
            <a:spLocks noGrp="1"/>
          </p:cNvSpPr>
          <p:nvPr>
            <p:ph type="body" idx="1"/>
          </p:nvPr>
        </p:nvSpPr>
        <p:spPr>
          <a:xfrm>
            <a:off x="457200" y="1600200"/>
            <a:ext cx="8229600" cy="4709160"/>
          </a:xfrm>
          <a:prstGeom prst="rect">
            <a:avLst/>
          </a:prstGeom>
        </p:spPr>
        <p:txBody>
          <a:bodyPr vert="horz">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4" name="Date Placeholder 13"/>
          <p:cNvSpPr>
            <a:spLocks noGrp="1"/>
          </p:cNvSpPr>
          <p:nvPr>
            <p:ph type="dt" sz="half" idx="2"/>
          </p:nvPr>
        </p:nvSpPr>
        <p:spPr>
          <a:xfrm>
            <a:off x="457200" y="6416675"/>
            <a:ext cx="2133600" cy="365125"/>
          </a:xfrm>
          <a:prstGeom prst="rect">
            <a:avLst/>
          </a:prstGeom>
        </p:spPr>
        <p:txBody>
          <a:bodyPr vert="horz" anchor="b"/>
          <a:lstStyle>
            <a:lvl1pPr algn="l" eaLnBrk="1" latinLnBrk="0" hangingPunct="1">
              <a:defRPr kumimoji="0" sz="1200">
                <a:solidFill>
                  <a:schemeClr val="tx1">
                    <a:shade val="50000"/>
                  </a:schemeClr>
                </a:solidFill>
              </a:defRPr>
            </a:lvl1pPr>
          </a:lstStyle>
          <a:p>
            <a:pPr>
              <a:defRPr/>
            </a:pPr>
            <a:fld id="{C87FF7A1-6F24-46AE-A3CA-71ACD779CCCF}" type="datetime1">
              <a:rPr lang="en-US" smtClean="0"/>
              <a:pPr>
                <a:defRPr/>
              </a:pPr>
              <a:t>8/17/22</a:t>
            </a:fld>
            <a:endParaRPr lang="en-IN" dirty="0"/>
          </a:p>
        </p:txBody>
      </p:sp>
      <p:sp>
        <p:nvSpPr>
          <p:cNvPr id="3" name="Footer Placeholder 2"/>
          <p:cNvSpPr>
            <a:spLocks noGrp="1"/>
          </p:cNvSpPr>
          <p:nvPr>
            <p:ph type="ftr" sz="quarter" idx="3"/>
          </p:nvPr>
        </p:nvSpPr>
        <p:spPr>
          <a:xfrm>
            <a:off x="3124200" y="6416675"/>
            <a:ext cx="2895600" cy="365125"/>
          </a:xfrm>
          <a:prstGeom prst="rect">
            <a:avLst/>
          </a:prstGeom>
        </p:spPr>
        <p:txBody>
          <a:bodyPr vert="horz" anchor="b"/>
          <a:lstStyle>
            <a:lvl1pPr algn="ctr" eaLnBrk="1" latinLnBrk="0" hangingPunct="1">
              <a:defRPr kumimoji="0" sz="1200">
                <a:solidFill>
                  <a:schemeClr val="tx1">
                    <a:shade val="50000"/>
                  </a:schemeClr>
                </a:solidFill>
              </a:defRPr>
            </a:lvl1pPr>
          </a:lstStyle>
          <a:p>
            <a:pPr>
              <a:defRPr/>
            </a:pPr>
            <a:r>
              <a:rPr lang="en-IN"/>
              <a:t>Confidential &amp; Proprietary</a:t>
            </a:r>
            <a:endParaRPr lang="en-IN" dirty="0"/>
          </a:p>
        </p:txBody>
      </p:sp>
      <p:sp>
        <p:nvSpPr>
          <p:cNvPr id="23" name="Slide Number Placeholder 22"/>
          <p:cNvSpPr>
            <a:spLocks noGrp="1"/>
          </p:cNvSpPr>
          <p:nvPr>
            <p:ph type="sldNum" sz="quarter" idx="4"/>
          </p:nvPr>
        </p:nvSpPr>
        <p:spPr>
          <a:xfrm>
            <a:off x="7924800" y="6416675"/>
            <a:ext cx="762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pPr>
              <a:defRPr/>
            </a:pPr>
            <a:fld id="{F99EC682-90E0-4BA9-AE91-7D0D17DA23DE}" type="slidenum">
              <a:rPr lang="en-IN" smtClean="0"/>
              <a:pPr>
                <a:defRPr/>
              </a:pPr>
              <a:t>‹#›</a:t>
            </a:fld>
            <a:endParaRPr lang="en-IN"/>
          </a:p>
        </p:txBody>
      </p:sp>
      <p:pic>
        <p:nvPicPr>
          <p:cNvPr id="7" name="Picture 6"/>
          <p:cNvPicPr/>
          <p:nvPr userDrawn="1"/>
        </p:nvPicPr>
        <p:blipFill>
          <a:blip r:embed="rId13" cstate="print"/>
          <a:stretch>
            <a:fillRect/>
          </a:stretch>
        </p:blipFill>
        <p:spPr bwMode="auto">
          <a:xfrm>
            <a:off x="3491880" y="116632"/>
            <a:ext cx="2593696" cy="577762"/>
          </a:xfrm>
          <a:prstGeom prst="rect">
            <a:avLst/>
          </a:prstGeom>
          <a:noFill/>
          <a:ln>
            <a:noFill/>
          </a:ln>
        </p:spPr>
      </p:pic>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ctr" rtl="0" eaLnBrk="1" latinLnBrk="0" hangingPunct="1">
        <a:spcBef>
          <a:spcPct val="0"/>
        </a:spcBef>
        <a:buNone/>
        <a:defRPr kumimoji="0" sz="4100" b="1" kern="1200" cap="none"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tx1">
            <a:shade val="95000"/>
          </a:schemeClr>
        </a:buClr>
        <a:buSzPct val="65000"/>
        <a:buFont typeface="Wingdings 2"/>
        <a:buChar char=""/>
        <a:defRPr kumimoji="0" sz="2000" kern="1200" baseline="0">
          <a:solidFill>
            <a:schemeClr val="tx1"/>
          </a:solidFill>
          <a:latin typeface="+mn-lt"/>
          <a:ea typeface="+mn-ea"/>
          <a:cs typeface="+mn-cs"/>
        </a:defRPr>
      </a:lvl1pPr>
      <a:lvl2pPr marL="868680" indent="-283464" algn="l" rtl="0" eaLnBrk="1" latinLnBrk="0" hangingPunct="1">
        <a:spcBef>
          <a:spcPct val="20000"/>
        </a:spcBef>
        <a:buClr>
          <a:schemeClr val="tx1"/>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tx1"/>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tx1"/>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tx1"/>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tx1"/>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tx1"/>
        </a:buClr>
        <a:buFont typeface="Wingdings 2"/>
        <a:buChar char=""/>
        <a:defRPr kumimoji="0" sz="1600" kern="1200">
          <a:solidFill>
            <a:schemeClr val="tx1"/>
          </a:solidFill>
          <a:latin typeface="+mn-lt"/>
          <a:ea typeface="+mn-ea"/>
          <a:cs typeface="+mn-cs"/>
        </a:defRPr>
      </a:lvl7pPr>
      <a:lvl8pPr marL="2167128" indent="-182880" algn="l" rtl="0" eaLnBrk="1" latinLnBrk="0" hangingPunct="1">
        <a:spcBef>
          <a:spcPct val="20000"/>
        </a:spcBef>
        <a:buClr>
          <a:schemeClr val="tx1"/>
        </a:buClr>
        <a:buFont typeface="Wingdings 2"/>
        <a:buChar char=""/>
        <a:defRPr kumimoji="0" sz="1400" kern="1200">
          <a:solidFill>
            <a:schemeClr val="tx1"/>
          </a:solidFill>
          <a:latin typeface="+mn-lt"/>
          <a:ea typeface="+mn-ea"/>
          <a:cs typeface="+mn-cs"/>
        </a:defRPr>
      </a:lvl8pPr>
      <a:lvl9pPr marL="2368296" indent="-182880" algn="l" rtl="0" eaLnBrk="1" latinLnBrk="0" hangingPunct="1">
        <a:spcBef>
          <a:spcPct val="20000"/>
        </a:spcBef>
        <a:buClr>
          <a:schemeClr val="tx1"/>
        </a:buClr>
        <a:buFont typeface="Wingdings 2"/>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15616" y="1628800"/>
            <a:ext cx="7128792" cy="1080120"/>
          </a:xfrm>
        </p:spPr>
        <p:txBody>
          <a:bodyPr>
            <a:noAutofit/>
          </a:bodyPr>
          <a:lstStyle/>
          <a:p>
            <a:r>
              <a:rPr lang="en-US" sz="2800" dirty="0">
                <a:solidFill>
                  <a:schemeClr val="accent1">
                    <a:lumMod val="50000"/>
                  </a:schemeClr>
                </a:solidFill>
                <a:effectLst>
                  <a:outerShdw blurRad="38100" dist="38100" dir="2700000" algn="tl">
                    <a:srgbClr val="000000">
                      <a:alpha val="43137"/>
                    </a:srgbClr>
                  </a:outerShdw>
                </a:effectLst>
              </a:rPr>
              <a:t>Presents </a:t>
            </a:r>
            <a:br>
              <a:rPr lang="en-US" sz="2800" dirty="0">
                <a:solidFill>
                  <a:schemeClr val="accent1">
                    <a:lumMod val="50000"/>
                  </a:schemeClr>
                </a:solidFill>
                <a:effectLst>
                  <a:outerShdw blurRad="38100" dist="38100" dir="2700000" algn="tl">
                    <a:srgbClr val="000000">
                      <a:alpha val="43137"/>
                    </a:srgbClr>
                  </a:outerShdw>
                </a:effectLst>
              </a:rPr>
            </a:br>
            <a:r>
              <a:rPr lang="en-US" sz="2800" dirty="0">
                <a:solidFill>
                  <a:schemeClr val="accent1">
                    <a:lumMod val="50000"/>
                  </a:schemeClr>
                </a:solidFill>
                <a:effectLst>
                  <a:outerShdw blurRad="38100" dist="38100" dir="2700000" algn="tl">
                    <a:srgbClr val="000000">
                      <a:alpha val="43137"/>
                    </a:srgbClr>
                  </a:outerShdw>
                </a:effectLst>
              </a:rPr>
              <a:t>Sequel to </a:t>
            </a:r>
            <a:r>
              <a:rPr lang="en-US" sz="2800" dirty="0" err="1">
                <a:solidFill>
                  <a:schemeClr val="accent1">
                    <a:lumMod val="50000"/>
                  </a:schemeClr>
                </a:solidFill>
                <a:effectLst>
                  <a:outerShdw blurRad="38100" dist="38100" dir="2700000" algn="tl">
                    <a:srgbClr val="000000">
                      <a:alpha val="43137"/>
                    </a:srgbClr>
                  </a:outerShdw>
                </a:effectLst>
              </a:rPr>
              <a:t>Phas</a:t>
            </a:r>
            <a:r>
              <a:rPr lang="en-US" sz="2800" dirty="0">
                <a:solidFill>
                  <a:schemeClr val="accent1">
                    <a:lumMod val="50000"/>
                  </a:schemeClr>
                </a:solidFill>
                <a:effectLst>
                  <a:outerShdw blurRad="38100" dist="38100" dir="2700000" algn="tl">
                    <a:srgbClr val="000000">
                      <a:alpha val="43137"/>
                    </a:srgbClr>
                  </a:outerShdw>
                </a:effectLst>
              </a:rPr>
              <a:t> Gaye Re OBAMA</a:t>
            </a:r>
            <a:r>
              <a:rPr lang="en-US" sz="4000" dirty="0"/>
              <a:t> </a:t>
            </a:r>
            <a:br>
              <a:rPr lang="en-US" sz="4000" dirty="0"/>
            </a:br>
            <a:endParaRPr lang="en-US" sz="4000" dirty="0"/>
          </a:p>
        </p:txBody>
      </p:sp>
      <p:sp>
        <p:nvSpPr>
          <p:cNvPr id="4" name="Date Placeholder 3"/>
          <p:cNvSpPr>
            <a:spLocks noGrp="1"/>
          </p:cNvSpPr>
          <p:nvPr>
            <p:ph type="dt" sz="half" idx="10"/>
          </p:nvPr>
        </p:nvSpPr>
        <p:spPr/>
        <p:txBody>
          <a:bodyPr/>
          <a:lstStyle/>
          <a:p>
            <a:fld id="{80ED5EC0-AE35-4439-8688-6F2D74583BAA}" type="datetime1">
              <a:rPr lang="en-US" smtClean="0"/>
              <a:pPr/>
              <a:t>8/17/22</a:t>
            </a:fld>
            <a:endParaRPr lang="en-IN" dirty="0"/>
          </a:p>
        </p:txBody>
      </p:sp>
      <p:sp>
        <p:nvSpPr>
          <p:cNvPr id="5" name="Footer Placeholder 4"/>
          <p:cNvSpPr>
            <a:spLocks noGrp="1"/>
          </p:cNvSpPr>
          <p:nvPr>
            <p:ph type="ftr" sz="quarter" idx="11"/>
          </p:nvPr>
        </p:nvSpPr>
        <p:spPr/>
        <p:txBody>
          <a:bodyPr/>
          <a:lstStyle/>
          <a:p>
            <a:r>
              <a:rPr lang="en-IN"/>
              <a:t>Confidential &amp; Proprietary</a:t>
            </a:r>
            <a:endParaRPr lang="en-IN" dirty="0"/>
          </a:p>
        </p:txBody>
      </p:sp>
      <p:sp>
        <p:nvSpPr>
          <p:cNvPr id="6" name="Slide Number Placeholder 5"/>
          <p:cNvSpPr>
            <a:spLocks noGrp="1"/>
          </p:cNvSpPr>
          <p:nvPr>
            <p:ph type="sldNum" sz="quarter" idx="12"/>
          </p:nvPr>
        </p:nvSpPr>
        <p:spPr/>
        <p:txBody>
          <a:bodyPr/>
          <a:lstStyle/>
          <a:p>
            <a:fld id="{11AD5EFA-C56B-479A-9E6A-376969137520}" type="slidenum">
              <a:rPr lang="en-IN" smtClean="0"/>
              <a:pPr/>
              <a:t>1</a:t>
            </a:fld>
            <a:endParaRPr lang="en-IN"/>
          </a:p>
        </p:txBody>
      </p:sp>
      <p:sp>
        <p:nvSpPr>
          <p:cNvPr id="7" name="TextBox 6"/>
          <p:cNvSpPr txBox="1"/>
          <p:nvPr/>
        </p:nvSpPr>
        <p:spPr>
          <a:xfrm>
            <a:off x="2555776" y="4581128"/>
            <a:ext cx="4214842" cy="1692771"/>
          </a:xfrm>
          <a:prstGeom prst="rect">
            <a:avLst/>
          </a:prstGeom>
          <a:noFill/>
        </p:spPr>
        <p:txBody>
          <a:bodyPr wrap="square" rtlCol="0">
            <a:spAutoFit/>
          </a:bodyPr>
          <a:lstStyle/>
          <a:p>
            <a:pPr algn="ctr"/>
            <a:r>
              <a:rPr lang="en-US" sz="2400" dirty="0">
                <a:latin typeface="+mn-lt"/>
              </a:rPr>
              <a:t>By - Ashok </a:t>
            </a:r>
            <a:r>
              <a:rPr lang="en-US" sz="2400" dirty="0" err="1">
                <a:latin typeface="+mn-lt"/>
              </a:rPr>
              <a:t>Pandey</a:t>
            </a:r>
            <a:endParaRPr lang="en-US" sz="2400" dirty="0">
              <a:latin typeface="+mn-lt"/>
            </a:endParaRPr>
          </a:p>
          <a:p>
            <a:pPr algn="ctr"/>
            <a:r>
              <a:rPr lang="en-US" sz="2400" dirty="0">
                <a:latin typeface="+mn-lt"/>
              </a:rPr>
              <a:t>Producer,  CEO - Revel Films</a:t>
            </a:r>
          </a:p>
          <a:p>
            <a:pPr algn="ctr"/>
            <a:endParaRPr lang="en-US" sz="2400" dirty="0">
              <a:latin typeface="+mn-lt"/>
            </a:endParaRPr>
          </a:p>
          <a:p>
            <a:pPr algn="ctr"/>
            <a:r>
              <a:rPr lang="en-US" sz="1600" dirty="0">
                <a:latin typeface="+mn-lt"/>
              </a:rPr>
              <a:t>ashok.pandey@revel-films.com       +919833735506</a:t>
            </a:r>
          </a:p>
        </p:txBody>
      </p:sp>
      <p:pic>
        <p:nvPicPr>
          <p:cNvPr id="8" name="Picture 2" descr="C:\Users\Ashok\Documents\MOVIES\potential projects\BGRO\creatives\Logo\02.jpg"/>
          <p:cNvPicPr>
            <a:picLocks noChangeAspect="1" noChangeArrowheads="1"/>
          </p:cNvPicPr>
          <p:nvPr/>
        </p:nvPicPr>
        <p:blipFill>
          <a:blip r:embed="rId3" cstate="print"/>
          <a:srcRect/>
          <a:stretch>
            <a:fillRect/>
          </a:stretch>
        </p:blipFill>
        <p:spPr bwMode="auto">
          <a:xfrm>
            <a:off x="2555776" y="2060848"/>
            <a:ext cx="4319647" cy="2592288"/>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Content Placeholder 2"/>
          <p:cNvSpPr>
            <a:spLocks noGrp="1"/>
          </p:cNvSpPr>
          <p:nvPr>
            <p:ph idx="1"/>
          </p:nvPr>
        </p:nvSpPr>
        <p:spPr>
          <a:xfrm>
            <a:off x="395536" y="2924944"/>
            <a:ext cx="8229600" cy="3768725"/>
          </a:xfrm>
        </p:spPr>
        <p:txBody>
          <a:bodyPr/>
          <a:lstStyle/>
          <a:p>
            <a:pPr eaLnBrk="1" hangingPunct="1"/>
            <a:r>
              <a:rPr lang="en-US" sz="2000" dirty="0">
                <a:latin typeface="Arial" charset="0"/>
                <a:cs typeface="Arial" charset="0"/>
              </a:rPr>
              <a:t>Chairman &amp; CEO, Revel Films</a:t>
            </a:r>
          </a:p>
          <a:p>
            <a:r>
              <a:rPr lang="en-US" sz="2000" dirty="0">
                <a:latin typeface="Arial" charset="0"/>
                <a:cs typeface="Arial" charset="0"/>
              </a:rPr>
              <a:t>Successful Entrepreneur having built and </a:t>
            </a:r>
          </a:p>
          <a:p>
            <a:pPr>
              <a:buNone/>
            </a:pPr>
            <a:r>
              <a:rPr lang="en-US" sz="2000" dirty="0">
                <a:latin typeface="Arial" charset="0"/>
                <a:cs typeface="Arial" charset="0"/>
              </a:rPr>
              <a:t>     run a Multinational IT business</a:t>
            </a:r>
          </a:p>
          <a:p>
            <a:r>
              <a:rPr lang="en-US" sz="2000" dirty="0">
                <a:latin typeface="Arial" charset="0"/>
                <a:cs typeface="Arial" charset="0"/>
              </a:rPr>
              <a:t>BE (EEE) – BITS </a:t>
            </a:r>
            <a:r>
              <a:rPr lang="en-US" sz="2000" dirty="0" err="1">
                <a:latin typeface="Arial" charset="0"/>
                <a:cs typeface="Arial" charset="0"/>
              </a:rPr>
              <a:t>Pilani</a:t>
            </a:r>
            <a:r>
              <a:rPr lang="en-US" sz="2000" dirty="0">
                <a:latin typeface="Arial" charset="0"/>
                <a:cs typeface="Arial" charset="0"/>
              </a:rPr>
              <a:t>, MS (Comp Sc) – USA</a:t>
            </a:r>
          </a:p>
          <a:p>
            <a:r>
              <a:rPr lang="en-US" sz="2000" dirty="0">
                <a:latin typeface="Arial" charset="0"/>
                <a:cs typeface="Arial" charset="0"/>
              </a:rPr>
              <a:t>Produced   PHAS GAYE RE OBAMA (2010)</a:t>
            </a:r>
          </a:p>
          <a:p>
            <a:pPr>
              <a:buNone/>
            </a:pPr>
            <a:r>
              <a:rPr lang="en-US" sz="2000" dirty="0">
                <a:latin typeface="Arial" charset="0"/>
                <a:cs typeface="Arial" charset="0"/>
              </a:rPr>
              <a:t>                       SAARE JAHAAN SE MEHNGA (2013)</a:t>
            </a:r>
          </a:p>
          <a:p>
            <a:pPr>
              <a:buNone/>
            </a:pPr>
            <a:endParaRPr lang="en-US" dirty="0"/>
          </a:p>
          <a:p>
            <a:pPr eaLnBrk="1" hangingPunct="1">
              <a:buFont typeface="Arial" charset="0"/>
              <a:buNone/>
            </a:pPr>
            <a:endParaRPr lang="en-IN" dirty="0"/>
          </a:p>
        </p:txBody>
      </p:sp>
      <p:sp>
        <p:nvSpPr>
          <p:cNvPr id="6" name="Date Placeholder 5"/>
          <p:cNvSpPr>
            <a:spLocks noGrp="1"/>
          </p:cNvSpPr>
          <p:nvPr>
            <p:ph type="dt" sz="half" idx="10"/>
          </p:nvPr>
        </p:nvSpPr>
        <p:spPr/>
        <p:txBody>
          <a:bodyPr/>
          <a:lstStyle/>
          <a:p>
            <a:pPr>
              <a:defRPr/>
            </a:pPr>
            <a:fld id="{0DA94A08-3534-42FF-BE13-636123248BDE}"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3D5FF67B-A941-479B-AC0A-7BFCC7D0FA20}" type="slidenum">
              <a:rPr lang="en-IN" smtClean="0"/>
              <a:pPr>
                <a:defRPr/>
              </a:pPr>
              <a:t>2</a:t>
            </a:fld>
            <a:endParaRPr lang="en-IN"/>
          </a:p>
        </p:txBody>
      </p:sp>
      <p:sp>
        <p:nvSpPr>
          <p:cNvPr id="5" name="Rectangle 4"/>
          <p:cNvSpPr/>
          <p:nvPr/>
        </p:nvSpPr>
        <p:spPr>
          <a:xfrm>
            <a:off x="467544" y="1412776"/>
            <a:ext cx="47525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lumMod val="95000"/>
                    <a:lumOff val="5000"/>
                  </a:schemeClr>
                </a:solidFill>
              </a:rPr>
              <a:t>PRODUCER- ASHOK PANDEY</a:t>
            </a:r>
          </a:p>
        </p:txBody>
      </p:sp>
      <p:pic>
        <p:nvPicPr>
          <p:cNvPr id="5125" name="Picture 5" descr="C:\Users\Ashok Pandey\Documents\MOVIES\OBAMA\pictures\DPP_0038.JPG"/>
          <p:cNvPicPr>
            <a:picLocks noChangeAspect="1" noChangeArrowheads="1"/>
          </p:cNvPicPr>
          <p:nvPr/>
        </p:nvPicPr>
        <p:blipFill>
          <a:blip r:embed="rId3" cstate="print"/>
          <a:srcRect r="33333"/>
          <a:stretch>
            <a:fillRect/>
          </a:stretch>
        </p:blipFill>
        <p:spPr bwMode="auto">
          <a:xfrm>
            <a:off x="6516216" y="2780928"/>
            <a:ext cx="2376264" cy="2376264"/>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7544" y="764704"/>
            <a:ext cx="8496944"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lumMod val="95000"/>
                    <a:lumOff val="5000"/>
                  </a:schemeClr>
                </a:solidFill>
              </a:rPr>
              <a:t>PHAS GAYE RE OBAMA </a:t>
            </a:r>
          </a:p>
          <a:p>
            <a:pPr algn="ctr"/>
            <a:r>
              <a:rPr lang="en-US" sz="2800" b="1" dirty="0">
                <a:solidFill>
                  <a:schemeClr val="tx1">
                    <a:lumMod val="95000"/>
                    <a:lumOff val="5000"/>
                  </a:schemeClr>
                </a:solidFill>
                <a:latin typeface="AR HERMANN" pitchFamily="2" charset="0"/>
              </a:rPr>
              <a:t>A Satire on RECESSION</a:t>
            </a:r>
          </a:p>
        </p:txBody>
      </p:sp>
      <p:sp>
        <p:nvSpPr>
          <p:cNvPr id="6" name="Date Placeholder 5"/>
          <p:cNvSpPr>
            <a:spLocks noGrp="1"/>
          </p:cNvSpPr>
          <p:nvPr>
            <p:ph type="dt" sz="half" idx="10"/>
          </p:nvPr>
        </p:nvSpPr>
        <p:spPr/>
        <p:txBody>
          <a:bodyPr/>
          <a:lstStyle/>
          <a:p>
            <a:pPr>
              <a:defRPr/>
            </a:pPr>
            <a:fld id="{F1D66A03-E52B-4E41-AD9F-B3FBD1EA2032}"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3D5FF67B-A941-479B-AC0A-7BFCC7D0FA20}" type="slidenum">
              <a:rPr lang="en-IN" smtClean="0"/>
              <a:pPr>
                <a:defRPr/>
              </a:pPr>
              <a:t>3</a:t>
            </a:fld>
            <a:endParaRPr lang="en-IN"/>
          </a:p>
        </p:txBody>
      </p:sp>
      <p:pic>
        <p:nvPicPr>
          <p:cNvPr id="9" name="Picture 8" descr="DVD_Fornt-Back.jpg"/>
          <p:cNvPicPr>
            <a:picLocks noChangeAspect="1"/>
          </p:cNvPicPr>
          <p:nvPr/>
        </p:nvPicPr>
        <p:blipFill>
          <a:blip r:embed="rId3" cstate="print"/>
          <a:srcRect l="-1177" t="61229" r="51565" b="30126"/>
          <a:stretch>
            <a:fillRect/>
          </a:stretch>
        </p:blipFill>
        <p:spPr>
          <a:xfrm>
            <a:off x="3347864" y="1700808"/>
            <a:ext cx="5544616" cy="1368152"/>
          </a:xfrm>
          <a:prstGeom prst="rect">
            <a:avLst/>
          </a:prstGeom>
        </p:spPr>
      </p:pic>
      <p:pic>
        <p:nvPicPr>
          <p:cNvPr id="12" name="Picture 11" descr="3725.jpg"/>
          <p:cNvPicPr>
            <a:picLocks noChangeAspect="1"/>
          </p:cNvPicPr>
          <p:nvPr/>
        </p:nvPicPr>
        <p:blipFill>
          <a:blip r:embed="rId4" cstate="print"/>
          <a:stretch>
            <a:fillRect/>
          </a:stretch>
        </p:blipFill>
        <p:spPr>
          <a:xfrm>
            <a:off x="4139952" y="3501008"/>
            <a:ext cx="864096" cy="1152128"/>
          </a:xfrm>
          <a:prstGeom prst="rect">
            <a:avLst/>
          </a:prstGeom>
        </p:spPr>
      </p:pic>
      <p:pic>
        <p:nvPicPr>
          <p:cNvPr id="19" name="Picture 18" descr="3738.jpg"/>
          <p:cNvPicPr>
            <a:picLocks noChangeAspect="1"/>
          </p:cNvPicPr>
          <p:nvPr/>
        </p:nvPicPr>
        <p:blipFill>
          <a:blip r:embed="rId5" cstate="print"/>
          <a:stretch>
            <a:fillRect/>
          </a:stretch>
        </p:blipFill>
        <p:spPr>
          <a:xfrm>
            <a:off x="5796136" y="3356992"/>
            <a:ext cx="1008112" cy="1344148"/>
          </a:xfrm>
          <a:prstGeom prst="rect">
            <a:avLst/>
          </a:prstGeom>
        </p:spPr>
      </p:pic>
      <p:pic>
        <p:nvPicPr>
          <p:cNvPr id="20" name="Picture 19" descr="star screen awards 2011.jpg"/>
          <p:cNvPicPr>
            <a:picLocks noChangeAspect="1"/>
          </p:cNvPicPr>
          <p:nvPr/>
        </p:nvPicPr>
        <p:blipFill>
          <a:blip r:embed="rId6" cstate="print"/>
          <a:stretch>
            <a:fillRect/>
          </a:stretch>
        </p:blipFill>
        <p:spPr>
          <a:xfrm>
            <a:off x="7380312" y="3356992"/>
            <a:ext cx="1296144" cy="1296144"/>
          </a:xfrm>
          <a:prstGeom prst="rect">
            <a:avLst/>
          </a:prstGeom>
        </p:spPr>
      </p:pic>
      <p:pic>
        <p:nvPicPr>
          <p:cNvPr id="21" name="Picture 20" descr="global indian tv and film awards 2011.jpg"/>
          <p:cNvPicPr>
            <a:picLocks noChangeAspect="1"/>
          </p:cNvPicPr>
          <p:nvPr/>
        </p:nvPicPr>
        <p:blipFill>
          <a:blip r:embed="rId7" cstate="print"/>
          <a:stretch>
            <a:fillRect/>
          </a:stretch>
        </p:blipFill>
        <p:spPr>
          <a:xfrm>
            <a:off x="4427984" y="5085184"/>
            <a:ext cx="1368152" cy="969108"/>
          </a:xfrm>
          <a:prstGeom prst="rect">
            <a:avLst/>
          </a:prstGeom>
        </p:spPr>
      </p:pic>
      <p:pic>
        <p:nvPicPr>
          <p:cNvPr id="22" name="Picture 21" descr="apsara awards 2011.jpg"/>
          <p:cNvPicPr>
            <a:picLocks noChangeAspect="1"/>
          </p:cNvPicPr>
          <p:nvPr/>
        </p:nvPicPr>
        <p:blipFill>
          <a:blip r:embed="rId8" cstate="print"/>
          <a:stretch>
            <a:fillRect/>
          </a:stretch>
        </p:blipFill>
        <p:spPr>
          <a:xfrm>
            <a:off x="6660232" y="5013176"/>
            <a:ext cx="1008112" cy="1008112"/>
          </a:xfrm>
          <a:prstGeom prst="rect">
            <a:avLst/>
          </a:prstGeom>
        </p:spPr>
      </p:pic>
      <p:pic>
        <p:nvPicPr>
          <p:cNvPr id="11" name="Content Placeholder 10" descr="DVD_Fornt-Back.jpg"/>
          <p:cNvPicPr>
            <a:picLocks noGrp="1" noChangeAspect="1"/>
          </p:cNvPicPr>
          <p:nvPr>
            <p:ph idx="1"/>
          </p:nvPr>
        </p:nvPicPr>
        <p:blipFill>
          <a:blip r:embed="rId3" cstate="print"/>
          <a:srcRect l="51852" t="6496" r="4630" b="7754"/>
          <a:stretch>
            <a:fillRect/>
          </a:stretch>
        </p:blipFill>
        <p:spPr>
          <a:xfrm>
            <a:off x="467544" y="1844824"/>
            <a:ext cx="3096344" cy="4541305"/>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9512" y="836712"/>
            <a:ext cx="8640960" cy="1080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lumMod val="95000"/>
                    <a:lumOff val="5000"/>
                  </a:schemeClr>
                </a:solidFill>
              </a:rPr>
              <a:t>Now Producing.. BACH GAYE RE OBAMA</a:t>
            </a:r>
          </a:p>
          <a:p>
            <a:pPr algn="ctr"/>
            <a:r>
              <a:rPr lang="en-US" sz="2800" b="1" dirty="0">
                <a:solidFill>
                  <a:schemeClr val="tx1">
                    <a:lumMod val="95000"/>
                    <a:lumOff val="5000"/>
                  </a:schemeClr>
                </a:solidFill>
                <a:latin typeface="AR HERMANN" pitchFamily="2" charset="0"/>
              </a:rPr>
              <a:t>A Satirical COMEDY on CORRUPTION</a:t>
            </a:r>
            <a:endParaRPr lang="en-US" sz="2800" b="1" dirty="0">
              <a:solidFill>
                <a:schemeClr val="tx1">
                  <a:lumMod val="95000"/>
                  <a:lumOff val="5000"/>
                </a:schemeClr>
              </a:solidFill>
            </a:endParaRPr>
          </a:p>
        </p:txBody>
      </p:sp>
      <p:sp>
        <p:nvSpPr>
          <p:cNvPr id="6" name="Date Placeholder 5"/>
          <p:cNvSpPr>
            <a:spLocks noGrp="1"/>
          </p:cNvSpPr>
          <p:nvPr>
            <p:ph type="dt" sz="half" idx="10"/>
          </p:nvPr>
        </p:nvSpPr>
        <p:spPr/>
        <p:txBody>
          <a:bodyPr/>
          <a:lstStyle/>
          <a:p>
            <a:pPr>
              <a:defRPr/>
            </a:pPr>
            <a:fld id="{A5A2913A-D799-46E9-84BB-4EE249FCDD43}"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0B8E2755-40EA-42F2-960C-B373B5E77171}" type="slidenum">
              <a:rPr lang="en-IN" smtClean="0"/>
              <a:pPr>
                <a:defRPr/>
              </a:pPr>
              <a:t>4</a:t>
            </a:fld>
            <a:endParaRPr lang="en-IN"/>
          </a:p>
        </p:txBody>
      </p:sp>
      <p:sp>
        <p:nvSpPr>
          <p:cNvPr id="10" name="TextBox 9"/>
          <p:cNvSpPr txBox="1"/>
          <p:nvPr/>
        </p:nvSpPr>
        <p:spPr>
          <a:xfrm>
            <a:off x="0" y="1502688"/>
            <a:ext cx="4572000" cy="461665"/>
          </a:xfrm>
          <a:prstGeom prst="rect">
            <a:avLst/>
          </a:prstGeom>
          <a:noFill/>
        </p:spPr>
        <p:txBody>
          <a:bodyPr wrap="square" rtlCol="0">
            <a:spAutoFit/>
          </a:bodyPr>
          <a:lstStyle/>
          <a:p>
            <a:pPr algn="ctr">
              <a:buFontTx/>
              <a:buChar char="-"/>
            </a:pPr>
            <a:endParaRPr lang="en-US" sz="1200" dirty="0">
              <a:solidFill>
                <a:srgbClr val="0070C0"/>
              </a:solidFill>
            </a:endParaRPr>
          </a:p>
          <a:p>
            <a:endParaRPr lang="en-US" sz="1200" dirty="0"/>
          </a:p>
        </p:txBody>
      </p:sp>
      <p:pic>
        <p:nvPicPr>
          <p:cNvPr id="1026" name="Picture 2" descr="C:\Users\Ashok\Documents\MOVIES\potential projects\BGRO\creatives\Logo\02.jpg"/>
          <p:cNvPicPr>
            <a:picLocks noChangeAspect="1" noChangeArrowheads="1"/>
          </p:cNvPicPr>
          <p:nvPr/>
        </p:nvPicPr>
        <p:blipFill>
          <a:blip r:embed="rId3" cstate="print"/>
          <a:srcRect/>
          <a:stretch>
            <a:fillRect/>
          </a:stretch>
        </p:blipFill>
        <p:spPr bwMode="auto">
          <a:xfrm>
            <a:off x="1547664" y="1988840"/>
            <a:ext cx="6119501" cy="3672408"/>
          </a:xfrm>
          <a:prstGeom prst="rect">
            <a:avLst/>
          </a:prstGeom>
          <a:noFill/>
        </p:spPr>
      </p:pic>
      <p:sp>
        <p:nvSpPr>
          <p:cNvPr id="9" name="TextBox 8"/>
          <p:cNvSpPr txBox="1"/>
          <p:nvPr/>
        </p:nvSpPr>
        <p:spPr>
          <a:xfrm>
            <a:off x="827584" y="5445224"/>
            <a:ext cx="7753854" cy="1015663"/>
          </a:xfrm>
          <a:prstGeom prst="rect">
            <a:avLst/>
          </a:prstGeom>
          <a:noFill/>
        </p:spPr>
        <p:txBody>
          <a:bodyPr wrap="none" rtlCol="0">
            <a:spAutoFit/>
          </a:bodyPr>
          <a:lstStyle/>
          <a:p>
            <a:r>
              <a:rPr lang="en-US" sz="2400" b="1" dirty="0"/>
              <a:t>SEQUEL  to our HIT FILM – PHAS GAYE RE OBAMA</a:t>
            </a:r>
          </a:p>
          <a:p>
            <a:endParaRPr lang="en-US" b="1" dirty="0"/>
          </a:p>
          <a:p>
            <a:pPr algn="ctr"/>
            <a:r>
              <a:rPr lang="en-US" b="1" i="1" dirty="0"/>
              <a:t>(Registered with the Film Writers Association)</a:t>
            </a:r>
          </a:p>
        </p:txBody>
      </p:sp>
      <p:sp>
        <p:nvSpPr>
          <p:cNvPr id="11" name="Rectangle 10"/>
          <p:cNvSpPr/>
          <p:nvPr/>
        </p:nvSpPr>
        <p:spPr>
          <a:xfrm>
            <a:off x="179512" y="-901134"/>
            <a:ext cx="10499601" cy="523220"/>
          </a:xfrm>
          <a:prstGeom prst="rect">
            <a:avLst/>
          </a:prstGeom>
        </p:spPr>
        <p:txBody>
          <a:bodyPr wrap="square">
            <a:spAutoFit/>
          </a:bodyPr>
          <a:lstStyle/>
          <a:p>
            <a:pPr lvl="0" algn="ctr"/>
            <a:r>
              <a:rPr lang="en-US" sz="2800" b="1">
                <a:solidFill>
                  <a:prstClr val="black">
                    <a:lumMod val="95000"/>
                    <a:lumOff val="5000"/>
                  </a:prstClr>
                </a:solidFill>
                <a:latin typeface="Book Antiqua"/>
                <a:cs typeface="+mn-cs"/>
              </a:rPr>
              <a:t>Now Producing.. </a:t>
            </a:r>
            <a:r>
              <a:rPr lang="en-US" sz="2800" b="1" dirty="0">
                <a:solidFill>
                  <a:prstClr val="black">
                    <a:lumMod val="95000"/>
                    <a:lumOff val="5000"/>
                  </a:prstClr>
                </a:solidFill>
                <a:latin typeface="Book Antiqua"/>
                <a:cs typeface="+mn-cs"/>
              </a:rPr>
              <a:t>“BACH GAYE RE OBAMA”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9512" y="764704"/>
            <a:ext cx="8640960" cy="1080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lumMod val="95000"/>
                    <a:lumOff val="5000"/>
                  </a:schemeClr>
                </a:solidFill>
              </a:rPr>
              <a:t>BACH GAYE RE OBAMA   -     </a:t>
            </a:r>
            <a:r>
              <a:rPr lang="en-US" sz="2800" b="1" dirty="0">
                <a:solidFill>
                  <a:schemeClr val="tx1">
                    <a:lumMod val="95000"/>
                    <a:lumOff val="5000"/>
                  </a:schemeClr>
                </a:solidFill>
                <a:latin typeface="AR HERMANN" pitchFamily="2" charset="0"/>
              </a:rPr>
              <a:t>SYNOPSIS</a:t>
            </a:r>
            <a:endParaRPr lang="en-US" sz="2800" b="1" dirty="0">
              <a:solidFill>
                <a:schemeClr val="tx1">
                  <a:lumMod val="95000"/>
                  <a:lumOff val="5000"/>
                </a:schemeClr>
              </a:solidFill>
            </a:endParaRPr>
          </a:p>
        </p:txBody>
      </p:sp>
      <p:sp>
        <p:nvSpPr>
          <p:cNvPr id="6" name="Date Placeholder 5"/>
          <p:cNvSpPr>
            <a:spLocks noGrp="1"/>
          </p:cNvSpPr>
          <p:nvPr>
            <p:ph type="dt" sz="half" idx="10"/>
          </p:nvPr>
        </p:nvSpPr>
        <p:spPr/>
        <p:txBody>
          <a:bodyPr/>
          <a:lstStyle/>
          <a:p>
            <a:pPr>
              <a:defRPr/>
            </a:pPr>
            <a:fld id="{A5A2913A-D799-46E9-84BB-4EE249FCDD43}" type="datetime1">
              <a:rPr lang="en-US" smtClean="0"/>
              <a:pPr>
                <a:defRPr/>
              </a:pPr>
              <a:t>8/17/22</a:t>
            </a:fld>
            <a:endParaRPr lang="en-IN" dirty="0"/>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0B8E2755-40EA-42F2-960C-B373B5E77171}" type="slidenum">
              <a:rPr lang="en-IN" smtClean="0"/>
              <a:pPr>
                <a:defRPr/>
              </a:pPr>
              <a:t>5</a:t>
            </a:fld>
            <a:endParaRPr lang="en-IN"/>
          </a:p>
        </p:txBody>
      </p:sp>
      <p:sp>
        <p:nvSpPr>
          <p:cNvPr id="10" name="TextBox 9"/>
          <p:cNvSpPr txBox="1"/>
          <p:nvPr/>
        </p:nvSpPr>
        <p:spPr>
          <a:xfrm>
            <a:off x="0" y="1502688"/>
            <a:ext cx="4572000" cy="461665"/>
          </a:xfrm>
          <a:prstGeom prst="rect">
            <a:avLst/>
          </a:prstGeom>
          <a:noFill/>
        </p:spPr>
        <p:txBody>
          <a:bodyPr wrap="square" rtlCol="0">
            <a:spAutoFit/>
          </a:bodyPr>
          <a:lstStyle/>
          <a:p>
            <a:pPr algn="ctr">
              <a:buFontTx/>
              <a:buChar char="-"/>
            </a:pPr>
            <a:endParaRPr lang="en-US" sz="1200" dirty="0">
              <a:solidFill>
                <a:srgbClr val="0070C0"/>
              </a:solidFill>
            </a:endParaRPr>
          </a:p>
          <a:p>
            <a:endParaRPr lang="en-US" sz="1200" dirty="0"/>
          </a:p>
        </p:txBody>
      </p:sp>
      <p:sp>
        <p:nvSpPr>
          <p:cNvPr id="11" name="Rectangle 10"/>
          <p:cNvSpPr/>
          <p:nvPr/>
        </p:nvSpPr>
        <p:spPr>
          <a:xfrm>
            <a:off x="179512" y="-901134"/>
            <a:ext cx="10499601" cy="523220"/>
          </a:xfrm>
          <a:prstGeom prst="rect">
            <a:avLst/>
          </a:prstGeom>
        </p:spPr>
        <p:txBody>
          <a:bodyPr wrap="square">
            <a:spAutoFit/>
          </a:bodyPr>
          <a:lstStyle/>
          <a:p>
            <a:pPr lvl="0" algn="ctr"/>
            <a:r>
              <a:rPr lang="en-US" sz="2800" b="1">
                <a:solidFill>
                  <a:prstClr val="black">
                    <a:lumMod val="95000"/>
                    <a:lumOff val="5000"/>
                  </a:prstClr>
                </a:solidFill>
                <a:latin typeface="Book Antiqua"/>
                <a:cs typeface="+mn-cs"/>
              </a:rPr>
              <a:t>Now Producing.. </a:t>
            </a:r>
            <a:r>
              <a:rPr lang="en-US" sz="2800" b="1" dirty="0">
                <a:solidFill>
                  <a:prstClr val="black">
                    <a:lumMod val="95000"/>
                    <a:lumOff val="5000"/>
                  </a:prstClr>
                </a:solidFill>
                <a:latin typeface="Book Antiqua"/>
                <a:cs typeface="+mn-cs"/>
              </a:rPr>
              <a:t>“BACH GAYE RE OBAMA”</a:t>
            </a:r>
          </a:p>
        </p:txBody>
      </p:sp>
      <p:sp>
        <p:nvSpPr>
          <p:cNvPr id="12" name="TextBox 11"/>
          <p:cNvSpPr txBox="1"/>
          <p:nvPr/>
        </p:nvSpPr>
        <p:spPr>
          <a:xfrm>
            <a:off x="251520" y="1916832"/>
            <a:ext cx="8496944" cy="5663089"/>
          </a:xfrm>
          <a:prstGeom prst="rect">
            <a:avLst/>
          </a:prstGeom>
          <a:noFill/>
        </p:spPr>
        <p:txBody>
          <a:bodyPr wrap="square" rtlCol="0">
            <a:spAutoFit/>
          </a:bodyPr>
          <a:lstStyle/>
          <a:p>
            <a:r>
              <a:rPr lang="en-US" sz="1400" u="sng" dirty="0"/>
              <a:t>PRODUCER</a:t>
            </a:r>
            <a:r>
              <a:rPr lang="en-US" sz="1400" dirty="0"/>
              <a:t> – Revel Films			</a:t>
            </a:r>
            <a:r>
              <a:rPr lang="en-US" sz="1400" u="sng" dirty="0"/>
              <a:t>DIRECTOR</a:t>
            </a:r>
            <a:r>
              <a:rPr lang="en-US" sz="1400" dirty="0"/>
              <a:t> – Options are</a:t>
            </a:r>
          </a:p>
          <a:p>
            <a:r>
              <a:rPr lang="en-US" sz="1400" dirty="0"/>
              <a:t>					-Sanjay </a:t>
            </a:r>
            <a:r>
              <a:rPr lang="en-US" sz="1400" dirty="0" err="1"/>
              <a:t>Khanduri</a:t>
            </a:r>
            <a:r>
              <a:rPr lang="en-US" sz="1400" dirty="0"/>
              <a:t> (</a:t>
            </a:r>
            <a:r>
              <a:rPr lang="en-US" sz="1400" dirty="0" err="1"/>
              <a:t>Ek</a:t>
            </a:r>
            <a:r>
              <a:rPr lang="en-US" sz="1400" dirty="0"/>
              <a:t> </a:t>
            </a:r>
            <a:r>
              <a:rPr lang="en-US" sz="1400" dirty="0" err="1"/>
              <a:t>Chalis</a:t>
            </a:r>
            <a:r>
              <a:rPr lang="en-US" sz="1400" dirty="0"/>
              <a:t> </a:t>
            </a:r>
            <a:r>
              <a:rPr lang="en-US" sz="1400" dirty="0" err="1"/>
              <a:t>ki</a:t>
            </a:r>
            <a:r>
              <a:rPr lang="en-US" sz="1400" dirty="0"/>
              <a:t> Last Local, 						       KLPD)</a:t>
            </a:r>
          </a:p>
          <a:p>
            <a:r>
              <a:rPr lang="en-US" sz="1400" dirty="0"/>
              <a:t>					-</a:t>
            </a:r>
            <a:r>
              <a:rPr lang="en-US" sz="1400" dirty="0" err="1"/>
              <a:t>Anshul</a:t>
            </a:r>
            <a:r>
              <a:rPr lang="en-US" sz="1400" dirty="0"/>
              <a:t> Sharma (AD in PKP, CD in PKP2, 						       Director – </a:t>
            </a:r>
            <a:r>
              <a:rPr lang="en-US" sz="1400" dirty="0" err="1"/>
              <a:t>Saare</a:t>
            </a:r>
            <a:r>
              <a:rPr lang="en-US" sz="1400" dirty="0"/>
              <a:t> </a:t>
            </a:r>
            <a:r>
              <a:rPr lang="en-US" sz="1400" dirty="0" err="1"/>
              <a:t>Jahaan</a:t>
            </a:r>
            <a:r>
              <a:rPr lang="en-US" sz="1400" dirty="0"/>
              <a:t> Se </a:t>
            </a:r>
            <a:r>
              <a:rPr lang="en-US" sz="1400" dirty="0" err="1"/>
              <a:t>Mehnga</a:t>
            </a:r>
            <a:r>
              <a:rPr lang="en-US" sz="1400" dirty="0"/>
              <a:t>)</a:t>
            </a:r>
          </a:p>
          <a:p>
            <a:endParaRPr lang="en-US" sz="1400" dirty="0"/>
          </a:p>
          <a:p>
            <a:r>
              <a:rPr lang="en-US" sz="1400" u="sng" dirty="0"/>
              <a:t>STORY</a:t>
            </a:r>
            <a:r>
              <a:rPr lang="en-US" sz="1400" dirty="0"/>
              <a:t> – Ashok </a:t>
            </a:r>
            <a:r>
              <a:rPr lang="en-US" sz="1400" dirty="0" err="1"/>
              <a:t>Pandey</a:t>
            </a:r>
            <a:r>
              <a:rPr lang="en-US" sz="1400" dirty="0"/>
              <a:t>			</a:t>
            </a:r>
            <a:r>
              <a:rPr lang="en-US" sz="1400" u="sng" dirty="0"/>
              <a:t>SCREENPLAY</a:t>
            </a:r>
            <a:r>
              <a:rPr lang="en-US" sz="1400" dirty="0"/>
              <a:t> – </a:t>
            </a:r>
            <a:r>
              <a:rPr lang="en-US" sz="1400" dirty="0" err="1"/>
              <a:t>Badri</a:t>
            </a:r>
            <a:r>
              <a:rPr lang="en-US" sz="1400" dirty="0"/>
              <a:t> </a:t>
            </a:r>
            <a:r>
              <a:rPr lang="en-US" sz="1400" dirty="0" err="1"/>
              <a:t>Nuggehalli</a:t>
            </a:r>
            <a:endParaRPr lang="en-US" sz="1400" dirty="0"/>
          </a:p>
          <a:p>
            <a:endParaRPr lang="en-US" sz="1400" dirty="0"/>
          </a:p>
          <a:p>
            <a:r>
              <a:rPr lang="en-US" sz="1400" u="sng" dirty="0"/>
              <a:t>CAST from PGRO</a:t>
            </a:r>
            <a:r>
              <a:rPr lang="en-US" sz="1400" dirty="0"/>
              <a:t>				</a:t>
            </a:r>
            <a:r>
              <a:rPr lang="en-US" sz="1400" u="sng" dirty="0"/>
              <a:t>NEW CAST (Potential)</a:t>
            </a:r>
          </a:p>
          <a:p>
            <a:r>
              <a:rPr lang="en-US" sz="1400" dirty="0" err="1"/>
              <a:t>Bhaisaab</a:t>
            </a:r>
            <a:r>
              <a:rPr lang="en-US" sz="1400" dirty="0"/>
              <a:t> &amp; His Gang members			US President – Black Male Actor</a:t>
            </a:r>
          </a:p>
          <a:p>
            <a:r>
              <a:rPr lang="en-US" sz="1400" dirty="0"/>
              <a:t>	Sanjay </a:t>
            </a:r>
            <a:r>
              <a:rPr lang="en-US" sz="1400" dirty="0" err="1"/>
              <a:t>Mishra</a:t>
            </a:r>
            <a:r>
              <a:rPr lang="en-US" sz="1400" dirty="0"/>
              <a:t> 			US First Lady – Black Female Actor</a:t>
            </a:r>
          </a:p>
          <a:p>
            <a:r>
              <a:rPr lang="en-US" sz="1400" dirty="0"/>
              <a:t>	</a:t>
            </a:r>
            <a:r>
              <a:rPr lang="en-US" sz="1400" dirty="0" err="1"/>
              <a:t>Manurishi</a:t>
            </a:r>
            <a:r>
              <a:rPr lang="en-US" sz="1400" dirty="0"/>
              <a:t> </a:t>
            </a:r>
            <a:r>
              <a:rPr lang="en-US" sz="1400" dirty="0" err="1"/>
              <a:t>Chadda</a:t>
            </a:r>
            <a:r>
              <a:rPr lang="en-US" sz="1400" dirty="0"/>
              <a:t> &amp; others		</a:t>
            </a:r>
            <a:r>
              <a:rPr lang="en-US" sz="1400" dirty="0" err="1"/>
              <a:t>Defence</a:t>
            </a:r>
            <a:r>
              <a:rPr lang="en-US" sz="1400" dirty="0"/>
              <a:t> Minister – </a:t>
            </a:r>
            <a:r>
              <a:rPr lang="en-US" sz="1400" dirty="0" err="1"/>
              <a:t>Nawazuddin</a:t>
            </a:r>
            <a:endParaRPr lang="en-US" sz="1400" dirty="0"/>
          </a:p>
          <a:p>
            <a:r>
              <a:rPr lang="en-US" sz="1400" dirty="0"/>
              <a:t>					Sales Agent (Dick) – </a:t>
            </a:r>
            <a:r>
              <a:rPr lang="en-US" sz="1400" dirty="0" err="1"/>
              <a:t>Boman</a:t>
            </a:r>
            <a:r>
              <a:rPr lang="en-US" sz="1400" dirty="0"/>
              <a:t> </a:t>
            </a:r>
            <a:r>
              <a:rPr lang="en-US" sz="1400" dirty="0" err="1"/>
              <a:t>Irani</a:t>
            </a:r>
            <a:endParaRPr lang="en-US" sz="1400" dirty="0"/>
          </a:p>
          <a:p>
            <a:r>
              <a:rPr lang="en-US" sz="1400" dirty="0" err="1"/>
              <a:t>Munni</a:t>
            </a:r>
            <a:r>
              <a:rPr lang="en-US" sz="1400" dirty="0"/>
              <a:t> Madam &amp; her Gang			UP Chief Minister – </a:t>
            </a:r>
            <a:r>
              <a:rPr lang="en-US" sz="1400" dirty="0" err="1"/>
              <a:t>Juhi</a:t>
            </a:r>
            <a:r>
              <a:rPr lang="en-US" sz="1400" dirty="0"/>
              <a:t> </a:t>
            </a:r>
            <a:r>
              <a:rPr lang="en-US" sz="1400" dirty="0" err="1"/>
              <a:t>Chawla</a:t>
            </a:r>
            <a:r>
              <a:rPr lang="en-US" sz="1400" dirty="0"/>
              <a:t>/</a:t>
            </a:r>
            <a:r>
              <a:rPr lang="en-US" sz="1400" dirty="0" err="1"/>
              <a:t>Kajol</a:t>
            </a:r>
            <a:r>
              <a:rPr lang="en-US" sz="1400" dirty="0"/>
              <a:t> </a:t>
            </a:r>
          </a:p>
          <a:p>
            <a:r>
              <a:rPr lang="en-US" sz="1400" dirty="0"/>
              <a:t>	</a:t>
            </a:r>
            <a:r>
              <a:rPr lang="en-US" sz="1400" dirty="0" err="1"/>
              <a:t>Neha</a:t>
            </a:r>
            <a:r>
              <a:rPr lang="en-US" sz="1400" dirty="0"/>
              <a:t> </a:t>
            </a:r>
            <a:r>
              <a:rPr lang="en-US" sz="1400" dirty="0" err="1"/>
              <a:t>Dhupia</a:t>
            </a:r>
            <a:r>
              <a:rPr lang="en-US" sz="1400" dirty="0"/>
              <a:t> 			</a:t>
            </a:r>
            <a:r>
              <a:rPr lang="en-US" sz="1400" dirty="0" err="1"/>
              <a:t>Defence</a:t>
            </a:r>
            <a:r>
              <a:rPr lang="en-US" sz="1400" dirty="0"/>
              <a:t> Secretary – </a:t>
            </a:r>
            <a:r>
              <a:rPr lang="en-US" sz="1400" dirty="0" err="1"/>
              <a:t>Vrajesh</a:t>
            </a:r>
            <a:r>
              <a:rPr lang="en-US" sz="1400" dirty="0"/>
              <a:t> </a:t>
            </a:r>
            <a:r>
              <a:rPr lang="en-US" sz="1400" dirty="0" err="1"/>
              <a:t>Hirjee</a:t>
            </a:r>
            <a:endParaRPr lang="en-US" sz="1400" dirty="0"/>
          </a:p>
          <a:p>
            <a:r>
              <a:rPr lang="en-US" sz="1400" dirty="0"/>
              <a:t>	&amp; her gang members			</a:t>
            </a:r>
          </a:p>
          <a:p>
            <a:endParaRPr lang="en-US" sz="1400" dirty="0"/>
          </a:p>
          <a:p>
            <a:r>
              <a:rPr lang="en-US" sz="1400" u="sng" dirty="0"/>
              <a:t>DOP</a:t>
            </a:r>
            <a:r>
              <a:rPr lang="en-US" sz="1400" dirty="0"/>
              <a:t> – </a:t>
            </a:r>
            <a:r>
              <a:rPr lang="en-US" sz="1400" dirty="0" err="1"/>
              <a:t>Arvind</a:t>
            </a:r>
            <a:r>
              <a:rPr lang="en-US" sz="1400" dirty="0"/>
              <a:t> </a:t>
            </a:r>
            <a:r>
              <a:rPr lang="en-US" sz="1400" dirty="0" err="1"/>
              <a:t>Kannabiran</a:t>
            </a:r>
            <a:r>
              <a:rPr lang="en-US" sz="1400" dirty="0"/>
              <a:t> (PGRO, NH10)</a:t>
            </a:r>
          </a:p>
          <a:p>
            <a:endParaRPr lang="en-US" sz="1400" dirty="0"/>
          </a:p>
          <a:p>
            <a:r>
              <a:rPr lang="en-US" sz="1400" u="sng" dirty="0"/>
              <a:t>Budget</a:t>
            </a:r>
            <a:r>
              <a:rPr lang="en-US" sz="1400" dirty="0"/>
              <a:t> – Production $2M </a:t>
            </a:r>
            <a:r>
              <a:rPr lang="en-US" sz="1400"/>
              <a:t>USD </a:t>
            </a:r>
            <a:r>
              <a:rPr lang="en-US" sz="1400" dirty="0"/>
              <a:t>	    		</a:t>
            </a:r>
            <a:r>
              <a:rPr lang="en-US" sz="1400" u="sng" dirty="0"/>
              <a:t>Release</a:t>
            </a:r>
            <a:r>
              <a:rPr lang="en-US" sz="1400" dirty="0"/>
              <a:t> – Early 2023         </a:t>
            </a:r>
          </a:p>
          <a:p>
            <a:endParaRPr lang="en-US" sz="1400" dirty="0"/>
          </a:p>
          <a:p>
            <a:endParaRPr lang="en-US" sz="1400" dirty="0"/>
          </a:p>
          <a:p>
            <a:endParaRPr lang="en-US" sz="1400" dirty="0"/>
          </a:p>
          <a:p>
            <a:endParaRPr lang="en-US" sz="1400" dirty="0"/>
          </a:p>
          <a:p>
            <a:r>
              <a:rPr lang="en-US" sz="1200" dirty="0"/>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9512" y="836712"/>
            <a:ext cx="8640960" cy="1080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lumMod val="95000"/>
                    <a:lumOff val="5000"/>
                  </a:schemeClr>
                </a:solidFill>
              </a:rPr>
              <a:t>BACH GAYE RE OBAMA   -     </a:t>
            </a:r>
            <a:r>
              <a:rPr lang="en-US" sz="2800" b="1" dirty="0">
                <a:solidFill>
                  <a:schemeClr val="tx1">
                    <a:lumMod val="95000"/>
                    <a:lumOff val="5000"/>
                  </a:schemeClr>
                </a:solidFill>
                <a:latin typeface="AR HERMANN" pitchFamily="2" charset="0"/>
              </a:rPr>
              <a:t>Storyline </a:t>
            </a:r>
            <a:endParaRPr lang="en-US" sz="2800" b="1" dirty="0">
              <a:solidFill>
                <a:schemeClr val="tx1">
                  <a:lumMod val="95000"/>
                  <a:lumOff val="5000"/>
                </a:schemeClr>
              </a:solidFill>
            </a:endParaRPr>
          </a:p>
        </p:txBody>
      </p:sp>
      <p:sp>
        <p:nvSpPr>
          <p:cNvPr id="6" name="Date Placeholder 5"/>
          <p:cNvSpPr>
            <a:spLocks noGrp="1"/>
          </p:cNvSpPr>
          <p:nvPr>
            <p:ph type="dt" sz="half" idx="10"/>
          </p:nvPr>
        </p:nvSpPr>
        <p:spPr/>
        <p:txBody>
          <a:bodyPr/>
          <a:lstStyle/>
          <a:p>
            <a:pPr>
              <a:defRPr/>
            </a:pPr>
            <a:fld id="{A5A2913A-D799-46E9-84BB-4EE249FCDD43}"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dirty="0"/>
              <a:t>Confidential &amp; Proprietary</a:t>
            </a:r>
          </a:p>
        </p:txBody>
      </p:sp>
      <p:sp>
        <p:nvSpPr>
          <p:cNvPr id="7" name="Slide Number Placeholder 6"/>
          <p:cNvSpPr>
            <a:spLocks noGrp="1"/>
          </p:cNvSpPr>
          <p:nvPr>
            <p:ph type="sldNum" sz="quarter" idx="12"/>
          </p:nvPr>
        </p:nvSpPr>
        <p:spPr/>
        <p:txBody>
          <a:bodyPr/>
          <a:lstStyle/>
          <a:p>
            <a:pPr>
              <a:defRPr/>
            </a:pPr>
            <a:fld id="{0B8E2755-40EA-42F2-960C-B373B5E77171}" type="slidenum">
              <a:rPr lang="en-IN" smtClean="0"/>
              <a:pPr>
                <a:defRPr/>
              </a:pPr>
              <a:t>6</a:t>
            </a:fld>
            <a:endParaRPr lang="en-IN"/>
          </a:p>
        </p:txBody>
      </p:sp>
      <p:sp>
        <p:nvSpPr>
          <p:cNvPr id="10" name="TextBox 9"/>
          <p:cNvSpPr txBox="1"/>
          <p:nvPr/>
        </p:nvSpPr>
        <p:spPr>
          <a:xfrm>
            <a:off x="0" y="1502688"/>
            <a:ext cx="4572000" cy="461665"/>
          </a:xfrm>
          <a:prstGeom prst="rect">
            <a:avLst/>
          </a:prstGeom>
          <a:noFill/>
        </p:spPr>
        <p:txBody>
          <a:bodyPr wrap="square" rtlCol="0">
            <a:spAutoFit/>
          </a:bodyPr>
          <a:lstStyle/>
          <a:p>
            <a:pPr algn="ctr">
              <a:buFontTx/>
              <a:buChar char="-"/>
            </a:pPr>
            <a:endParaRPr lang="en-US" sz="1200" dirty="0">
              <a:solidFill>
                <a:srgbClr val="0070C0"/>
              </a:solidFill>
            </a:endParaRPr>
          </a:p>
          <a:p>
            <a:endParaRPr lang="en-US" sz="1200" dirty="0"/>
          </a:p>
        </p:txBody>
      </p:sp>
      <p:sp>
        <p:nvSpPr>
          <p:cNvPr id="12" name="TextBox 11"/>
          <p:cNvSpPr txBox="1"/>
          <p:nvPr/>
        </p:nvSpPr>
        <p:spPr>
          <a:xfrm>
            <a:off x="251520" y="2060848"/>
            <a:ext cx="8496944" cy="4708981"/>
          </a:xfrm>
          <a:prstGeom prst="rect">
            <a:avLst/>
          </a:prstGeom>
          <a:noFill/>
        </p:spPr>
        <p:txBody>
          <a:bodyPr wrap="square" rtlCol="0">
            <a:spAutoFit/>
          </a:bodyPr>
          <a:lstStyle/>
          <a:p>
            <a:r>
              <a:rPr lang="en-US" sz="1200" dirty="0"/>
              <a:t>Bach Gaye Re Obama (BGRO) is a sequel to the hit film </a:t>
            </a:r>
            <a:r>
              <a:rPr lang="en-US" sz="1200" dirty="0" err="1"/>
              <a:t>Phas</a:t>
            </a:r>
            <a:r>
              <a:rPr lang="en-US" sz="1200" dirty="0"/>
              <a:t> Gaye Re Obama (PGRO).  BGRO is a fast paced, fun-filled , hilarious gangster based satirical comedy in which the First Lady of the US gets kidnapped  on the backdrop of massive corruption. The film canvas is larger in scale and scope than its prequel. The core of the plot starts at 10AM on the day  of HOLI and ends by 2-3AM.</a:t>
            </a:r>
          </a:p>
          <a:p>
            <a:endParaRPr lang="en-US" sz="1200" dirty="0"/>
          </a:p>
          <a:p>
            <a:r>
              <a:rPr lang="en-US" sz="1200" dirty="0"/>
              <a:t>A major </a:t>
            </a:r>
            <a:r>
              <a:rPr lang="en-US" sz="1200" dirty="0" err="1"/>
              <a:t>Defence</a:t>
            </a:r>
            <a:r>
              <a:rPr lang="en-US" sz="1200" dirty="0"/>
              <a:t> deal is underway with a US </a:t>
            </a:r>
            <a:r>
              <a:rPr lang="en-US" sz="1200" dirty="0" err="1"/>
              <a:t>Defence</a:t>
            </a:r>
            <a:r>
              <a:rPr lang="en-US" sz="1200" dirty="0"/>
              <a:t> contractor  - Tactical Dynamics, and a lot of people are going to make a lot of money through kickbacks…the story begins with the </a:t>
            </a:r>
            <a:r>
              <a:rPr lang="en-US" sz="1200" dirty="0" err="1"/>
              <a:t>Defence</a:t>
            </a:r>
            <a:r>
              <a:rPr lang="en-US" sz="1200" dirty="0"/>
              <a:t> deal being negotiated with India by Dick </a:t>
            </a:r>
            <a:r>
              <a:rPr lang="en-US" sz="1200" dirty="0" err="1"/>
              <a:t>Chaudhary</a:t>
            </a:r>
            <a:r>
              <a:rPr lang="en-US" sz="1200" dirty="0"/>
              <a:t>, an International sales agent , on behalf of Tactical Dynamics. On the Indian side, the </a:t>
            </a:r>
            <a:r>
              <a:rPr lang="en-US" sz="1200" dirty="0" err="1"/>
              <a:t>Defence</a:t>
            </a:r>
            <a:r>
              <a:rPr lang="en-US" sz="1200" dirty="0"/>
              <a:t> Secretary TT under direction from </a:t>
            </a:r>
            <a:r>
              <a:rPr lang="en-US" sz="1200" dirty="0" err="1"/>
              <a:t>Yadav</a:t>
            </a:r>
            <a:r>
              <a:rPr lang="en-US" sz="1200" dirty="0"/>
              <a:t>, </a:t>
            </a:r>
            <a:r>
              <a:rPr lang="en-US" sz="1200" dirty="0" err="1"/>
              <a:t>Defence</a:t>
            </a:r>
            <a:r>
              <a:rPr lang="en-US" sz="1200" dirty="0"/>
              <a:t> Minister (DM), is leading the deal with a prime objective of making money for themselves at any cost.. The US team has convinced and brought the US President to endorse the deal, to enable a definitive closure.</a:t>
            </a:r>
          </a:p>
          <a:p>
            <a:r>
              <a:rPr lang="en-US" sz="1200" dirty="0"/>
              <a:t> </a:t>
            </a:r>
          </a:p>
          <a:p>
            <a:r>
              <a:rPr lang="en-US" sz="1200" dirty="0"/>
              <a:t>The First Lady of The United States (FLOTUS) takes advantage of this opportunity to visit India to further her NGO work in India.  She has a dream to travel without the Secret Service around as a normal person as she is tired of her Golden Handcuffs! She fights with her husband and convinces him to enable her to travel without the ‘typical’ security arrangements and media attention so that she could see India as-is, without a made-up face.  She arrives in Delhi on the day of HOLI with a minimum security detail.  She  is supposed to return to the US the next day. Her trip is kept under wraps to avoid any media engagements. </a:t>
            </a:r>
          </a:p>
          <a:p>
            <a:endParaRPr lang="en-US" sz="1200" dirty="0"/>
          </a:p>
          <a:p>
            <a:r>
              <a:rPr lang="en-US" sz="1200" dirty="0" err="1"/>
              <a:t>Bhaisaab</a:t>
            </a:r>
            <a:r>
              <a:rPr lang="en-US" sz="1200" dirty="0"/>
              <a:t> (BS), our favorite gangster from </a:t>
            </a:r>
            <a:r>
              <a:rPr lang="en-US" sz="1200" dirty="0" err="1"/>
              <a:t>Phas</a:t>
            </a:r>
            <a:r>
              <a:rPr lang="en-US" sz="1200" dirty="0"/>
              <a:t> Gaye Re Obama, has now become an MLA from UP – courtesy ticket from the DM.  Unfortunately, he has not been able to take advantage of his position to the extent he had imagined.  He is desperate to make one last kill before he leaves office.  </a:t>
            </a:r>
          </a:p>
          <a:p>
            <a:endParaRPr lang="en-US" sz="1200" dirty="0"/>
          </a:p>
          <a:p>
            <a:r>
              <a:rPr lang="en-US" sz="1200" dirty="0" err="1"/>
              <a:t>Lok</a:t>
            </a:r>
            <a:r>
              <a:rPr lang="en-US" sz="1200" dirty="0"/>
              <a:t> </a:t>
            </a:r>
            <a:r>
              <a:rPr lang="en-US" sz="1200" dirty="0" err="1"/>
              <a:t>Sabha</a:t>
            </a:r>
            <a:r>
              <a:rPr lang="en-US" sz="1200" dirty="0"/>
              <a:t> (LS) elections are looming and the ruling Party is expected to lose.  So everyone wants to make the most before the elections as they are unsure of the future!</a:t>
            </a:r>
          </a:p>
          <a:p>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9512" y="764704"/>
            <a:ext cx="8640960" cy="1080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lumMod val="95000"/>
                    <a:lumOff val="5000"/>
                  </a:schemeClr>
                </a:solidFill>
              </a:rPr>
              <a:t>BACH GAYE RE OBAMA   -     </a:t>
            </a:r>
            <a:r>
              <a:rPr lang="en-US" sz="2800" b="1" dirty="0">
                <a:solidFill>
                  <a:schemeClr val="tx1">
                    <a:lumMod val="95000"/>
                    <a:lumOff val="5000"/>
                  </a:schemeClr>
                </a:solidFill>
                <a:latin typeface="AR HERMANN" pitchFamily="2" charset="0"/>
              </a:rPr>
              <a:t>Storyline contd..</a:t>
            </a:r>
            <a:endParaRPr lang="en-US" sz="2800" b="1" dirty="0">
              <a:solidFill>
                <a:schemeClr val="tx1">
                  <a:lumMod val="95000"/>
                  <a:lumOff val="5000"/>
                </a:schemeClr>
              </a:solidFill>
            </a:endParaRPr>
          </a:p>
        </p:txBody>
      </p:sp>
      <p:sp>
        <p:nvSpPr>
          <p:cNvPr id="6" name="Date Placeholder 5"/>
          <p:cNvSpPr>
            <a:spLocks noGrp="1"/>
          </p:cNvSpPr>
          <p:nvPr>
            <p:ph type="dt" sz="half" idx="10"/>
          </p:nvPr>
        </p:nvSpPr>
        <p:spPr/>
        <p:txBody>
          <a:bodyPr/>
          <a:lstStyle/>
          <a:p>
            <a:pPr>
              <a:defRPr/>
            </a:pPr>
            <a:fld id="{A5A2913A-D799-46E9-84BB-4EE249FCDD43}" type="datetime1">
              <a:rPr lang="en-US" smtClean="0"/>
              <a:pPr>
                <a:defRPr/>
              </a:pPr>
              <a:t>8/17/22</a:t>
            </a:fld>
            <a:endParaRPr lang="en-IN" dirty="0"/>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0B8E2755-40EA-42F2-960C-B373B5E77171}" type="slidenum">
              <a:rPr lang="en-IN" smtClean="0"/>
              <a:pPr>
                <a:defRPr/>
              </a:pPr>
              <a:t>7</a:t>
            </a:fld>
            <a:endParaRPr lang="en-IN"/>
          </a:p>
        </p:txBody>
      </p:sp>
      <p:sp>
        <p:nvSpPr>
          <p:cNvPr id="10" name="TextBox 9"/>
          <p:cNvSpPr txBox="1"/>
          <p:nvPr/>
        </p:nvSpPr>
        <p:spPr>
          <a:xfrm>
            <a:off x="0" y="1502688"/>
            <a:ext cx="4572000" cy="461665"/>
          </a:xfrm>
          <a:prstGeom prst="rect">
            <a:avLst/>
          </a:prstGeom>
          <a:noFill/>
        </p:spPr>
        <p:txBody>
          <a:bodyPr wrap="square" rtlCol="0">
            <a:spAutoFit/>
          </a:bodyPr>
          <a:lstStyle/>
          <a:p>
            <a:pPr algn="ctr">
              <a:buFontTx/>
              <a:buChar char="-"/>
            </a:pPr>
            <a:endParaRPr lang="en-US" sz="1200" dirty="0">
              <a:solidFill>
                <a:srgbClr val="0070C0"/>
              </a:solidFill>
            </a:endParaRPr>
          </a:p>
          <a:p>
            <a:endParaRPr lang="en-US" sz="1200" dirty="0"/>
          </a:p>
        </p:txBody>
      </p:sp>
      <p:sp>
        <p:nvSpPr>
          <p:cNvPr id="11" name="Rectangle 10"/>
          <p:cNvSpPr/>
          <p:nvPr/>
        </p:nvSpPr>
        <p:spPr>
          <a:xfrm>
            <a:off x="179512" y="-901134"/>
            <a:ext cx="10499601" cy="523220"/>
          </a:xfrm>
          <a:prstGeom prst="rect">
            <a:avLst/>
          </a:prstGeom>
        </p:spPr>
        <p:txBody>
          <a:bodyPr wrap="square">
            <a:spAutoFit/>
          </a:bodyPr>
          <a:lstStyle/>
          <a:p>
            <a:pPr lvl="0" algn="ctr"/>
            <a:r>
              <a:rPr lang="en-US" sz="2800" b="1">
                <a:solidFill>
                  <a:prstClr val="black">
                    <a:lumMod val="95000"/>
                    <a:lumOff val="5000"/>
                  </a:prstClr>
                </a:solidFill>
                <a:latin typeface="Book Antiqua"/>
                <a:cs typeface="+mn-cs"/>
              </a:rPr>
              <a:t>Now Producing.. </a:t>
            </a:r>
            <a:r>
              <a:rPr lang="en-US" sz="2800" b="1" dirty="0">
                <a:solidFill>
                  <a:prstClr val="black">
                    <a:lumMod val="95000"/>
                    <a:lumOff val="5000"/>
                  </a:prstClr>
                </a:solidFill>
                <a:latin typeface="Book Antiqua"/>
                <a:cs typeface="+mn-cs"/>
              </a:rPr>
              <a:t>“BACH GAYE RE OBAMA”</a:t>
            </a:r>
          </a:p>
        </p:txBody>
      </p:sp>
      <p:sp>
        <p:nvSpPr>
          <p:cNvPr id="12" name="TextBox 11"/>
          <p:cNvSpPr txBox="1"/>
          <p:nvPr/>
        </p:nvSpPr>
        <p:spPr>
          <a:xfrm>
            <a:off x="251520" y="1916832"/>
            <a:ext cx="8496944" cy="6463308"/>
          </a:xfrm>
          <a:prstGeom prst="rect">
            <a:avLst/>
          </a:prstGeom>
          <a:noFill/>
        </p:spPr>
        <p:txBody>
          <a:bodyPr wrap="square" rtlCol="0">
            <a:spAutoFit/>
          </a:bodyPr>
          <a:lstStyle/>
          <a:p>
            <a:r>
              <a:rPr lang="en-US" sz="1200" dirty="0"/>
              <a:t>FLOTUS </a:t>
            </a:r>
            <a:r>
              <a:rPr lang="en-US" sz="1200" dirty="0" err="1"/>
              <a:t>skypes</a:t>
            </a:r>
            <a:r>
              <a:rPr lang="en-US" sz="1200" dirty="0"/>
              <a:t> with the DM and TT and tells them her desire to see Modern Rural India contrary to what they had planned for her.  They get stumped and have no idea what she meant by the term Modern Rural India! TT rescues the situation and tells her that would be arranged. She insists about no media or elaborate arrangements as she wanted to see India as-is! TT suggests to DM to use BS as he is one of their own and is from a small town near Delhi.  This way her trip would be in strict control. BS is roped in as FLOTUS’s escort and guide despite his apprehensions and unwillingness..</a:t>
            </a:r>
          </a:p>
          <a:p>
            <a:endParaRPr lang="en-US" sz="1200" dirty="0"/>
          </a:p>
          <a:p>
            <a:r>
              <a:rPr lang="en-US" sz="1200" dirty="0"/>
              <a:t>All these characters (Dick, DM, TT, BS, CM) are highly selfish, untrustworthy, unscrupulous, ready to stab each other  in the back but appear to be best friends on surface!  Just mean people who will do anything for Money and Power!!  </a:t>
            </a:r>
          </a:p>
          <a:p>
            <a:endParaRPr lang="en-US" sz="1200" dirty="0"/>
          </a:p>
          <a:p>
            <a:r>
              <a:rPr lang="en-US" sz="1200" dirty="0"/>
              <a:t>All was going well until BS decides to kidnap FLOTUS.  Instead of asking for ransom from the President of the US, BS puts the gun of ransom on the DM staking a claim on a portion of the kickbacks from this </a:t>
            </a:r>
            <a:r>
              <a:rPr lang="en-US" sz="1200" dirty="0" err="1"/>
              <a:t>Defence</a:t>
            </a:r>
            <a:r>
              <a:rPr lang="en-US" sz="1200" dirty="0"/>
              <a:t> deal.</a:t>
            </a:r>
          </a:p>
          <a:p>
            <a:endParaRPr lang="en-US" sz="1200" dirty="0"/>
          </a:p>
          <a:p>
            <a:r>
              <a:rPr lang="en-US" sz="1200" dirty="0"/>
              <a:t>Now, the story ramps up on a cat and mouse game between </a:t>
            </a:r>
            <a:r>
              <a:rPr lang="en-US" sz="1200" dirty="0" err="1"/>
              <a:t>Yadav</a:t>
            </a:r>
            <a:r>
              <a:rPr lang="en-US" sz="1200" dirty="0"/>
              <a:t> and BS. The UP CM </a:t>
            </a:r>
            <a:r>
              <a:rPr lang="en-US" sz="1200" dirty="0" err="1"/>
              <a:t>Bharti</a:t>
            </a:r>
            <a:r>
              <a:rPr lang="en-US" sz="1200" dirty="0"/>
              <a:t> Devi is livid when she learns that FLOTUS is with BS and jumps into the fray.  She gets the UP Police to track and capture BS. The DM presses MARCOs (Marine Core Commandos) into service to track and capture BS.  Alongside this wild chase, </a:t>
            </a:r>
            <a:r>
              <a:rPr lang="en-US" sz="1200" dirty="0" err="1"/>
              <a:t>Chaudhary</a:t>
            </a:r>
            <a:r>
              <a:rPr lang="en-US" sz="1200" dirty="0"/>
              <a:t> and TT continue to spice up the ‘kickback’ brew.. During this chaos, the US tracking team gets a whiff of imminent danger to FLOTUS. They get the President involved, who does not want it to become an International incident and wants to keep this a secret to avoid embarrassment.  The US sends a rescue mission for FLOTUS, commanded by the President himself.</a:t>
            </a:r>
          </a:p>
          <a:p>
            <a:endParaRPr lang="en-US" sz="1200" dirty="0"/>
          </a:p>
          <a:p>
            <a:r>
              <a:rPr lang="en-US" sz="1200" dirty="0"/>
              <a:t>BS is on the run with FLOTUS, who has no clue of the chaos. She is just enjoying the trip visiting rural India.  The DM desperately tries to salvage the deal, without giving-in to the ransom demands from BS, who is on a trip of his own - entertaining his hostage while arm-twisting the DM into coughing  up the ransom.. In this cat and mouse game, which is laced with lies, betrayal, unscrupulous and nefarious activities, who wins, what happens to FLOTUS,..does DM give-in or is BS trapped…does CM get a piece of the action... is Dick able to make the deal while attempting to satisfy the greedy politicians…how far and deep would  </a:t>
            </a:r>
            <a:r>
              <a:rPr lang="en-US" sz="1200" dirty="0" err="1"/>
              <a:t>Yadav</a:t>
            </a:r>
            <a:r>
              <a:rPr lang="en-US" sz="1200" dirty="0"/>
              <a:t> , CM and TT go to quench their greed.. forms the crux of the film.</a:t>
            </a:r>
          </a:p>
          <a:p>
            <a:r>
              <a:rPr lang="en-US" sz="1200" dirty="0"/>
              <a:t> </a:t>
            </a:r>
          </a:p>
          <a:p>
            <a:endParaRPr lang="en-US" sz="1200" dirty="0"/>
          </a:p>
          <a:p>
            <a:endParaRPr lang="en-US" sz="1200" dirty="0"/>
          </a:p>
          <a:p>
            <a:endParaRPr lang="en-US" sz="1200" dirty="0"/>
          </a:p>
          <a:p>
            <a:endParaRPr lang="en-US" sz="1400" dirty="0"/>
          </a:p>
          <a:p>
            <a:endParaRPr lang="en-US" sz="1400" dirty="0"/>
          </a:p>
          <a:p>
            <a:endParaRPr lang="en-US" sz="1400" dirty="0"/>
          </a:p>
          <a:p>
            <a:r>
              <a:rPr lang="en-US" sz="1200" dirty="0"/>
              <a:t> </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pex">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7764</TotalTime>
  <Words>1339</Words>
  <Application>Microsoft Macintosh PowerPoint</Application>
  <PresentationFormat>On-screen Show (4:3)</PresentationFormat>
  <Paragraphs>102</Paragraphs>
  <Slides>7</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 HERMANN</vt:lpstr>
      <vt:lpstr>Arial</vt:lpstr>
      <vt:lpstr>Book Antiqua</vt:lpstr>
      <vt:lpstr>Calibri</vt:lpstr>
      <vt:lpstr>Lucida Sans</vt:lpstr>
      <vt:lpstr>Wingdings</vt:lpstr>
      <vt:lpstr>Wingdings 2</vt:lpstr>
      <vt:lpstr>Wingdings 3</vt:lpstr>
      <vt:lpstr>Apex</vt:lpstr>
      <vt:lpstr>Presents  Sequel to Phas Gaye Re OBAMA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the makers of</dc:title>
  <dc:creator>REVEL FILMS-ASHOK</dc:creator>
  <cp:lastModifiedBy>Ashok Pandey</cp:lastModifiedBy>
  <cp:revision>402</cp:revision>
  <dcterms:created xsi:type="dcterms:W3CDTF">2011-12-20T10:59:10Z</dcterms:created>
  <dcterms:modified xsi:type="dcterms:W3CDTF">2022-08-17T16:39:40Z</dcterms:modified>
</cp:coreProperties>
</file>

<file path=docProps/thumbnail.jpeg>
</file>